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90955" r:id="rId2"/>
    <p:sldMasterId id="2147492299" r:id="rId3"/>
  </p:sldMasterIdLst>
  <p:notesMasterIdLst>
    <p:notesMasterId r:id="rId66"/>
  </p:notesMasterIdLst>
  <p:handoutMasterIdLst>
    <p:handoutMasterId r:id="rId67"/>
  </p:handoutMasterIdLst>
  <p:sldIdLst>
    <p:sldId id="5833" r:id="rId4"/>
    <p:sldId id="6152" r:id="rId5"/>
    <p:sldId id="3906" r:id="rId6"/>
    <p:sldId id="6378" r:id="rId7"/>
    <p:sldId id="257" r:id="rId8"/>
    <p:sldId id="258" r:id="rId9"/>
    <p:sldId id="6379" r:id="rId10"/>
    <p:sldId id="6380" r:id="rId11"/>
    <p:sldId id="6381" r:id="rId12"/>
    <p:sldId id="261" r:id="rId13"/>
    <p:sldId id="5018" r:id="rId14"/>
    <p:sldId id="6185" r:id="rId15"/>
    <p:sldId id="6377" r:id="rId16"/>
    <p:sldId id="6237" r:id="rId17"/>
    <p:sldId id="5776" r:id="rId18"/>
    <p:sldId id="5779" r:id="rId19"/>
    <p:sldId id="5777" r:id="rId20"/>
    <p:sldId id="5780" r:id="rId21"/>
    <p:sldId id="5781" r:id="rId22"/>
    <p:sldId id="5782" r:id="rId23"/>
    <p:sldId id="5907" r:id="rId24"/>
    <p:sldId id="5787" r:id="rId25"/>
    <p:sldId id="6339" r:id="rId26"/>
    <p:sldId id="6372" r:id="rId27"/>
    <p:sldId id="6373" r:id="rId28"/>
    <p:sldId id="6374" r:id="rId29"/>
    <p:sldId id="6375" r:id="rId30"/>
    <p:sldId id="6376" r:id="rId31"/>
    <p:sldId id="6385" r:id="rId32"/>
    <p:sldId id="6382" r:id="rId33"/>
    <p:sldId id="6383" r:id="rId34"/>
    <p:sldId id="6384" r:id="rId35"/>
    <p:sldId id="437" r:id="rId36"/>
    <p:sldId id="5461" r:id="rId37"/>
    <p:sldId id="6386" r:id="rId38"/>
    <p:sldId id="6387" r:id="rId39"/>
    <p:sldId id="6388" r:id="rId40"/>
    <p:sldId id="6389" r:id="rId41"/>
    <p:sldId id="6390" r:id="rId42"/>
    <p:sldId id="5421" r:id="rId43"/>
    <p:sldId id="6257" r:id="rId44"/>
    <p:sldId id="6391" r:id="rId45"/>
    <p:sldId id="6392" r:id="rId46"/>
    <p:sldId id="6393" r:id="rId47"/>
    <p:sldId id="6394" r:id="rId48"/>
    <p:sldId id="6395" r:id="rId49"/>
    <p:sldId id="6396" r:id="rId50"/>
    <p:sldId id="6397" r:id="rId51"/>
    <p:sldId id="6398" r:id="rId52"/>
    <p:sldId id="6399" r:id="rId53"/>
    <p:sldId id="6400" r:id="rId54"/>
    <p:sldId id="6328" r:id="rId55"/>
    <p:sldId id="6150" r:id="rId56"/>
    <p:sldId id="5423" r:id="rId57"/>
    <p:sldId id="5864" r:id="rId58"/>
    <p:sldId id="256" r:id="rId59"/>
    <p:sldId id="6401" r:id="rId60"/>
    <p:sldId id="6402" r:id="rId61"/>
    <p:sldId id="259" r:id="rId62"/>
    <p:sldId id="260" r:id="rId63"/>
    <p:sldId id="6148" r:id="rId64"/>
    <p:sldId id="6151" r:id="rId65"/>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Calibri" pitchFamily="34"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Calibri" pitchFamily="34"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Calibri" pitchFamily="34"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Calibri" pitchFamily="34" charset="0"/>
        <a:ea typeface="ＭＳ Ｐゴシック" pitchFamily="34" charset="-128"/>
        <a:cs typeface="Arial" charset="0"/>
      </a:defRPr>
    </a:lvl5pPr>
    <a:lvl6pPr marL="2286000" algn="l" defTabSz="914400" rtl="0" eaLnBrk="1" latinLnBrk="0" hangingPunct="1">
      <a:defRPr kern="1200">
        <a:solidFill>
          <a:schemeClr val="tx1"/>
        </a:solidFill>
        <a:latin typeface="Calibri" pitchFamily="34" charset="0"/>
        <a:ea typeface="ＭＳ Ｐゴシック" pitchFamily="34" charset="-128"/>
        <a:cs typeface="Arial" charset="0"/>
      </a:defRPr>
    </a:lvl6pPr>
    <a:lvl7pPr marL="2743200" algn="l" defTabSz="914400" rtl="0" eaLnBrk="1" latinLnBrk="0" hangingPunct="1">
      <a:defRPr kern="1200">
        <a:solidFill>
          <a:schemeClr val="tx1"/>
        </a:solidFill>
        <a:latin typeface="Calibri" pitchFamily="34" charset="0"/>
        <a:ea typeface="ＭＳ Ｐゴシック" pitchFamily="34" charset="-128"/>
        <a:cs typeface="Arial" charset="0"/>
      </a:defRPr>
    </a:lvl7pPr>
    <a:lvl8pPr marL="3200400" algn="l" defTabSz="914400" rtl="0" eaLnBrk="1" latinLnBrk="0" hangingPunct="1">
      <a:defRPr kern="1200">
        <a:solidFill>
          <a:schemeClr val="tx1"/>
        </a:solidFill>
        <a:latin typeface="Calibri" pitchFamily="34" charset="0"/>
        <a:ea typeface="ＭＳ Ｐゴシック" pitchFamily="34" charset="-128"/>
        <a:cs typeface="Arial" charset="0"/>
      </a:defRPr>
    </a:lvl8pPr>
    <a:lvl9pPr marL="3657600" algn="l" defTabSz="914400" rtl="0" eaLnBrk="1" latinLnBrk="0" hangingPunct="1">
      <a:defRPr kern="1200">
        <a:solidFill>
          <a:schemeClr val="tx1"/>
        </a:solidFill>
        <a:latin typeface="Calibri" pitchFamily="34" charset="0"/>
        <a:ea typeface="ＭＳ Ｐゴシック" pitchFamily="34" charset="-128"/>
        <a:cs typeface="Arial" charset="0"/>
      </a:defRPr>
    </a:lvl9pPr>
  </p:defaultTextStyle>
  <p:extLst>
    <p:ext uri="{521415D9-36F7-43E2-AB2F-B90AF26B5E84}">
      <p14:sectionLst xmlns:p14="http://schemas.microsoft.com/office/powerpoint/2010/main">
        <p14:section name="Default Section" id="{71EBEA3E-D4E6-4B68-B1EA-5D0E24E23D4A}">
          <p14:sldIdLst>
            <p14:sldId id="5833"/>
            <p14:sldId id="6152"/>
            <p14:sldId id="3906"/>
            <p14:sldId id="6378"/>
            <p14:sldId id="257"/>
            <p14:sldId id="258"/>
            <p14:sldId id="6379"/>
            <p14:sldId id="6380"/>
            <p14:sldId id="6381"/>
            <p14:sldId id="261"/>
            <p14:sldId id="5018"/>
            <p14:sldId id="6185"/>
            <p14:sldId id="6377"/>
            <p14:sldId id="6237"/>
            <p14:sldId id="5776"/>
            <p14:sldId id="5779"/>
            <p14:sldId id="5777"/>
            <p14:sldId id="5780"/>
            <p14:sldId id="5781"/>
            <p14:sldId id="5782"/>
            <p14:sldId id="5907"/>
            <p14:sldId id="5787"/>
            <p14:sldId id="6339"/>
            <p14:sldId id="6372"/>
            <p14:sldId id="6373"/>
            <p14:sldId id="6374"/>
            <p14:sldId id="6375"/>
            <p14:sldId id="6376"/>
            <p14:sldId id="6385"/>
            <p14:sldId id="6382"/>
            <p14:sldId id="6383"/>
            <p14:sldId id="6384"/>
            <p14:sldId id="437"/>
            <p14:sldId id="5461"/>
            <p14:sldId id="6386"/>
            <p14:sldId id="6387"/>
            <p14:sldId id="6388"/>
            <p14:sldId id="6389"/>
            <p14:sldId id="6390"/>
            <p14:sldId id="5421"/>
            <p14:sldId id="6257"/>
            <p14:sldId id="6391"/>
            <p14:sldId id="6392"/>
            <p14:sldId id="6393"/>
            <p14:sldId id="6394"/>
            <p14:sldId id="6395"/>
            <p14:sldId id="6396"/>
            <p14:sldId id="6397"/>
            <p14:sldId id="6398"/>
            <p14:sldId id="6399"/>
            <p14:sldId id="6400"/>
            <p14:sldId id="6328"/>
            <p14:sldId id="6150"/>
            <p14:sldId id="5423"/>
            <p14:sldId id="5864"/>
            <p14:sldId id="256"/>
            <p14:sldId id="6401"/>
            <p14:sldId id="6402"/>
            <p14:sldId id="259"/>
            <p14:sldId id="260"/>
            <p14:sldId id="6148"/>
            <p14:sldId id="615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45200"/>
    <a:srgbClr val="4A206A"/>
    <a:srgbClr val="009051"/>
    <a:srgbClr val="009193"/>
    <a:srgbClr val="0080FF"/>
    <a:srgbClr val="66CCFF"/>
    <a:srgbClr val="FFCC66"/>
    <a:srgbClr val="FF6FCF"/>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77" autoAdjust="0"/>
    <p:restoredTop sz="86385" autoAdjust="0"/>
  </p:normalViewPr>
  <p:slideViewPr>
    <p:cSldViewPr>
      <p:cViewPr varScale="1">
        <p:scale>
          <a:sx n="51" d="100"/>
          <a:sy n="51" d="100"/>
        </p:scale>
        <p:origin x="424" y="48"/>
      </p:cViewPr>
      <p:guideLst>
        <p:guide orient="horz" pos="2160"/>
        <p:guide pos="3840"/>
      </p:guideLst>
    </p:cSldViewPr>
  </p:slideViewPr>
  <p:outlineViewPr>
    <p:cViewPr>
      <p:scale>
        <a:sx n="33" d="100"/>
        <a:sy n="33" d="100"/>
      </p:scale>
      <p:origin x="0" y="-1939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5" d="100"/>
          <a:sy n="75" d="100"/>
        </p:scale>
        <p:origin x="2106"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5" y="101"/>
            <a:ext cx="3170717" cy="480521"/>
          </a:xfrm>
          <a:prstGeom prst="rect">
            <a:avLst/>
          </a:prstGeom>
        </p:spPr>
        <p:txBody>
          <a:bodyPr vert="horz" lIns="91381" tIns="45689" rIns="91381" bIns="45689" rtlCol="0"/>
          <a:lstStyle>
            <a:lvl1pPr algn="l" fontAlgn="auto">
              <a:spcBef>
                <a:spcPts val="0"/>
              </a:spcBef>
              <a:spcAft>
                <a:spcPts val="0"/>
              </a:spcAft>
              <a:defRPr sz="1200">
                <a:latin typeface="+mn-lt"/>
                <a:ea typeface="+mn-ea"/>
                <a:cs typeface="+mn-cs"/>
              </a:defRPr>
            </a:lvl1pPr>
          </a:lstStyle>
          <a:p>
            <a:pPr>
              <a:defRPr/>
            </a:pPr>
            <a:r>
              <a:rPr lang="en-GB"/>
              <a:t>Morning Hymns 2020-03-15</a:t>
            </a:r>
          </a:p>
        </p:txBody>
      </p:sp>
      <p:sp>
        <p:nvSpPr>
          <p:cNvPr id="3" name="Date Placeholder 2"/>
          <p:cNvSpPr>
            <a:spLocks noGrp="1"/>
          </p:cNvSpPr>
          <p:nvPr>
            <p:ph type="dt" sz="quarter" idx="1"/>
          </p:nvPr>
        </p:nvSpPr>
        <p:spPr>
          <a:xfrm>
            <a:off x="4142793" y="101"/>
            <a:ext cx="3170717" cy="480521"/>
          </a:xfrm>
          <a:prstGeom prst="rect">
            <a:avLst/>
          </a:prstGeom>
        </p:spPr>
        <p:txBody>
          <a:bodyPr vert="horz" lIns="91381" tIns="45689" rIns="91381" bIns="45689" rtlCol="0"/>
          <a:lstStyle>
            <a:lvl1pPr algn="r" fontAlgn="auto">
              <a:spcBef>
                <a:spcPts val="0"/>
              </a:spcBef>
              <a:spcAft>
                <a:spcPts val="0"/>
              </a:spcAft>
              <a:defRPr sz="1200">
                <a:latin typeface="+mn-lt"/>
                <a:ea typeface="+mn-ea"/>
                <a:cs typeface="+mn-cs"/>
              </a:defRPr>
            </a:lvl1pPr>
          </a:lstStyle>
          <a:p>
            <a:pPr>
              <a:defRPr/>
            </a:pPr>
            <a:fld id="{0FEAD9BC-2D60-4FC0-B206-E925E849D522}" type="datetimeFigureOut">
              <a:rPr lang="en-GB"/>
              <a:pPr>
                <a:defRPr/>
              </a:pPr>
              <a:t>20/09/2022</a:t>
            </a:fld>
            <a:endParaRPr lang="en-GB"/>
          </a:p>
        </p:txBody>
      </p:sp>
      <p:sp>
        <p:nvSpPr>
          <p:cNvPr id="4" name="Footer Placeholder 3"/>
          <p:cNvSpPr>
            <a:spLocks noGrp="1"/>
          </p:cNvSpPr>
          <p:nvPr>
            <p:ph type="ftr" sz="quarter" idx="2"/>
          </p:nvPr>
        </p:nvSpPr>
        <p:spPr>
          <a:xfrm>
            <a:off x="15" y="9119243"/>
            <a:ext cx="3170717" cy="480521"/>
          </a:xfrm>
          <a:prstGeom prst="rect">
            <a:avLst/>
          </a:prstGeom>
        </p:spPr>
        <p:txBody>
          <a:bodyPr vert="horz" lIns="91381" tIns="45689" rIns="91381" bIns="45689"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4142793" y="9119243"/>
            <a:ext cx="3170717" cy="480521"/>
          </a:xfrm>
          <a:prstGeom prst="rect">
            <a:avLst/>
          </a:prstGeom>
        </p:spPr>
        <p:txBody>
          <a:bodyPr vert="horz" lIns="91381" tIns="45689" rIns="91381" bIns="45689" rtlCol="0" anchor="b"/>
          <a:lstStyle>
            <a:lvl1pPr algn="r" fontAlgn="auto">
              <a:spcBef>
                <a:spcPts val="0"/>
              </a:spcBef>
              <a:spcAft>
                <a:spcPts val="0"/>
              </a:spcAft>
              <a:defRPr sz="1200">
                <a:latin typeface="+mn-lt"/>
                <a:ea typeface="+mn-ea"/>
                <a:cs typeface="+mn-cs"/>
              </a:defRPr>
            </a:lvl1pPr>
          </a:lstStyle>
          <a:p>
            <a:pPr>
              <a:defRPr/>
            </a:pPr>
            <a:fld id="{150C91F6-7744-4F7E-9BEF-3FF86B72A887}" type="slidenum">
              <a:rPr lang="en-GB"/>
              <a:pPr>
                <a:defRPr/>
              </a:pPr>
              <a:t>‹#›</a:t>
            </a:fld>
            <a:endParaRPr lang="en-GB"/>
          </a:p>
        </p:txBody>
      </p:sp>
    </p:spTree>
    <p:extLst>
      <p:ext uri="{BB962C8B-B14F-4D97-AF65-F5344CB8AC3E}">
        <p14:creationId xmlns:p14="http://schemas.microsoft.com/office/powerpoint/2010/main" val="244106978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5" y="101"/>
            <a:ext cx="3170717" cy="480521"/>
          </a:xfrm>
          <a:prstGeom prst="rect">
            <a:avLst/>
          </a:prstGeom>
        </p:spPr>
        <p:txBody>
          <a:bodyPr vert="horz" lIns="91381" tIns="45689" rIns="91381" bIns="45689" rtlCol="0"/>
          <a:lstStyle>
            <a:lvl1pPr algn="l" fontAlgn="auto">
              <a:spcBef>
                <a:spcPts val="0"/>
              </a:spcBef>
              <a:spcAft>
                <a:spcPts val="0"/>
              </a:spcAft>
              <a:defRPr sz="1200">
                <a:latin typeface="+mn-lt"/>
                <a:ea typeface="+mn-ea"/>
                <a:cs typeface="+mn-cs"/>
              </a:defRPr>
            </a:lvl1pPr>
          </a:lstStyle>
          <a:p>
            <a:pPr>
              <a:defRPr/>
            </a:pPr>
            <a:r>
              <a:rPr lang="en-GB"/>
              <a:t>Morning Hymns 2020-03-15</a:t>
            </a:r>
          </a:p>
        </p:txBody>
      </p:sp>
      <p:sp>
        <p:nvSpPr>
          <p:cNvPr id="3" name="Date Placeholder 2"/>
          <p:cNvSpPr>
            <a:spLocks noGrp="1"/>
          </p:cNvSpPr>
          <p:nvPr>
            <p:ph type="dt" idx="1"/>
          </p:nvPr>
        </p:nvSpPr>
        <p:spPr>
          <a:xfrm>
            <a:off x="4142793" y="101"/>
            <a:ext cx="3170717" cy="480521"/>
          </a:xfrm>
          <a:prstGeom prst="rect">
            <a:avLst/>
          </a:prstGeom>
        </p:spPr>
        <p:txBody>
          <a:bodyPr vert="horz" lIns="91381" tIns="45689" rIns="91381" bIns="45689" rtlCol="0"/>
          <a:lstStyle>
            <a:lvl1pPr algn="r" fontAlgn="auto">
              <a:spcBef>
                <a:spcPts val="0"/>
              </a:spcBef>
              <a:spcAft>
                <a:spcPts val="0"/>
              </a:spcAft>
              <a:defRPr sz="1200">
                <a:latin typeface="+mn-lt"/>
                <a:ea typeface="+mn-ea"/>
                <a:cs typeface="+mn-cs"/>
              </a:defRPr>
            </a:lvl1pPr>
          </a:lstStyle>
          <a:p>
            <a:pPr>
              <a:defRPr/>
            </a:pPr>
            <a:fld id="{9DD4F004-3E59-4710-90F8-444A20407C17}" type="datetimeFigureOut">
              <a:rPr lang="en-GB"/>
              <a:pPr>
                <a:defRPr/>
              </a:pPr>
              <a:t>20/09/2022</a:t>
            </a:fld>
            <a:endParaRPr lang="en-GB"/>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1381" tIns="45689" rIns="91381" bIns="45689" rtlCol="0" anchor="ctr"/>
          <a:lstStyle/>
          <a:p>
            <a:pPr lvl="0"/>
            <a:endParaRPr lang="en-GB" noProof="0"/>
          </a:p>
        </p:txBody>
      </p:sp>
      <p:sp>
        <p:nvSpPr>
          <p:cNvPr id="5" name="Notes Placeholder 4"/>
          <p:cNvSpPr>
            <a:spLocks noGrp="1"/>
          </p:cNvSpPr>
          <p:nvPr>
            <p:ph type="body" sz="quarter" idx="3"/>
          </p:nvPr>
        </p:nvSpPr>
        <p:spPr>
          <a:xfrm>
            <a:off x="731293" y="4561117"/>
            <a:ext cx="5852843" cy="4320079"/>
          </a:xfrm>
          <a:prstGeom prst="rect">
            <a:avLst/>
          </a:prstGeom>
        </p:spPr>
        <p:txBody>
          <a:bodyPr vert="horz" lIns="91381" tIns="45689" rIns="91381" bIns="456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5" y="9119243"/>
            <a:ext cx="3170717" cy="480521"/>
          </a:xfrm>
          <a:prstGeom prst="rect">
            <a:avLst/>
          </a:prstGeom>
        </p:spPr>
        <p:txBody>
          <a:bodyPr vert="horz" lIns="91381" tIns="45689" rIns="91381" bIns="45689"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4142793" y="9119243"/>
            <a:ext cx="3170717" cy="480521"/>
          </a:xfrm>
          <a:prstGeom prst="rect">
            <a:avLst/>
          </a:prstGeom>
        </p:spPr>
        <p:txBody>
          <a:bodyPr vert="horz" lIns="91381" tIns="45689" rIns="91381" bIns="45689" rtlCol="0" anchor="b"/>
          <a:lstStyle>
            <a:lvl1pPr algn="r" fontAlgn="auto">
              <a:spcBef>
                <a:spcPts val="0"/>
              </a:spcBef>
              <a:spcAft>
                <a:spcPts val="0"/>
              </a:spcAft>
              <a:defRPr sz="1200">
                <a:latin typeface="+mn-lt"/>
                <a:ea typeface="+mn-ea"/>
                <a:cs typeface="+mn-cs"/>
              </a:defRPr>
            </a:lvl1pPr>
          </a:lstStyle>
          <a:p>
            <a:pPr>
              <a:defRPr/>
            </a:pPr>
            <a:fld id="{D5849CA2-92D7-4537-B860-26B8AF4DA2A6}" type="slidenum">
              <a:rPr lang="en-GB"/>
              <a:pPr>
                <a:defRPr/>
              </a:pPr>
              <a:t>‹#›</a:t>
            </a:fld>
            <a:endParaRPr lang="en-GB"/>
          </a:p>
        </p:txBody>
      </p:sp>
    </p:spTree>
    <p:extLst>
      <p:ext uri="{BB962C8B-B14F-4D97-AF65-F5344CB8AC3E}">
        <p14:creationId xmlns:p14="http://schemas.microsoft.com/office/powerpoint/2010/main" val="327190185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3171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r>
              <a:rPr lang="en-US" dirty="0"/>
              <a:t>When I begin the message bring up the next slide</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Morning Hymns 2020-03-15</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49CA2-92D7-4537-B860-26B8AF4DA2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663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Morning Hymns 2020-03-15</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49CA2-92D7-4537-B860-26B8AF4DA2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71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Morning Hymns 2020-03-15</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49CA2-92D7-4537-B860-26B8AF4DA2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6943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Once the service has ended, please bring up the sequence of slides which follow</a:t>
            </a:r>
          </a:p>
        </p:txBody>
      </p:sp>
      <p:sp>
        <p:nvSpPr>
          <p:cNvPr id="553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GB">
                <a:solidFill>
                  <a:srgbClr val="000000"/>
                </a:solidFill>
              </a:rPr>
              <a:t>Morning Hymns 2020-03-15</a:t>
            </a:r>
          </a:p>
        </p:txBody>
      </p:sp>
      <p:sp>
        <p:nvSpPr>
          <p:cNvPr id="5530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65F256E-B1CA-4392-8693-6D6A24B451F4}" type="slidenum">
              <a:rPr lang="en-GB">
                <a:solidFill>
                  <a:srgbClr val="000000"/>
                </a:solidFill>
              </a:rPr>
              <a:pPr>
                <a:defRPr/>
              </a:pPr>
              <a:t>33</a:t>
            </a:fld>
            <a:endParaRPr lang="en-GB">
              <a:solidFill>
                <a:srgbClr val="000000"/>
              </a:solidFill>
            </a:endParaRPr>
          </a:p>
        </p:txBody>
      </p:sp>
    </p:spTree>
    <p:extLst>
      <p:ext uri="{BB962C8B-B14F-4D97-AF65-F5344CB8AC3E}">
        <p14:creationId xmlns:p14="http://schemas.microsoft.com/office/powerpoint/2010/main" val="1177244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Morning Hymns 2020-03-15</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49CA2-92D7-4537-B860-26B8AF4DA2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257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r>
              <a:rPr lang="en-US" dirty="0"/>
              <a:t>When I speak about </a:t>
            </a:r>
            <a:r>
              <a:rPr lang="en-US" b="1" dirty="0"/>
              <a:t>THE WORKSHEETS FOR CHILDREN</a:t>
            </a:r>
            <a:r>
              <a:rPr lang="en-US" b="0" dirty="0"/>
              <a:t> bring up the next slide</a:t>
            </a:r>
            <a:endParaRPr lang="en-US" dirty="0"/>
          </a:p>
        </p:txBody>
      </p:sp>
      <p:sp>
        <p:nvSpPr>
          <p:cNvPr id="4" name="Header Placeholder 3"/>
          <p:cNvSpPr>
            <a:spLocks noGrp="1"/>
          </p:cNvSpPr>
          <p:nvPr>
            <p:ph type="hdr" sz="quarter" idx="10"/>
          </p:nvPr>
        </p:nvSpPr>
        <p:spPr/>
        <p:txBody>
          <a:bodyPr/>
          <a:lstStyle/>
          <a:p>
            <a:pPr>
              <a:defRPr/>
            </a:pPr>
            <a:r>
              <a:rPr lang="en-GB">
                <a:solidFill>
                  <a:prstClr val="black"/>
                </a:solidFill>
              </a:rPr>
              <a:t>Morning Hymns 2020-03-15</a:t>
            </a:r>
          </a:p>
        </p:txBody>
      </p:sp>
      <p:sp>
        <p:nvSpPr>
          <p:cNvPr id="5" name="Slide Number Placeholder 4"/>
          <p:cNvSpPr>
            <a:spLocks noGrp="1"/>
          </p:cNvSpPr>
          <p:nvPr>
            <p:ph type="sldNum" sz="quarter" idx="11"/>
          </p:nvPr>
        </p:nvSpPr>
        <p:spPr/>
        <p:txBody>
          <a:bodyPr/>
          <a:lstStyle/>
          <a:p>
            <a:pPr>
              <a:defRPr/>
            </a:pPr>
            <a:fld id="{D5849CA2-92D7-4537-B860-26B8AF4DA2A6}" type="slidenum">
              <a:rPr lang="en-GB" smtClean="0">
                <a:solidFill>
                  <a:prstClr val="black"/>
                </a:solidFill>
              </a:rPr>
              <a:pPr>
                <a:defRPr/>
              </a:pPr>
              <a:t>40</a:t>
            </a:fld>
            <a:endParaRPr lang="en-GB">
              <a:solidFill>
                <a:prstClr val="black"/>
              </a:solidFill>
            </a:endParaRPr>
          </a:p>
        </p:txBody>
      </p:sp>
    </p:spTree>
    <p:extLst>
      <p:ext uri="{BB962C8B-B14F-4D97-AF65-F5344CB8AC3E}">
        <p14:creationId xmlns:p14="http://schemas.microsoft.com/office/powerpoint/2010/main" val="594392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4BDF9-6A08-0640-94EB-049E1B94C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82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4BDF9-6A08-0640-94EB-049E1B94C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448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4BDF9-6A08-0640-94EB-049E1B94C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057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4BDF9-6A08-0640-94EB-049E1B94C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07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a:t>Morning Hymns 2020-03-15</a:t>
            </a:r>
          </a:p>
        </p:txBody>
      </p:sp>
      <p:sp>
        <p:nvSpPr>
          <p:cNvPr id="5" name="Slide Number Placeholder 4"/>
          <p:cNvSpPr>
            <a:spLocks noGrp="1"/>
          </p:cNvSpPr>
          <p:nvPr>
            <p:ph type="sldNum" sz="quarter" idx="11"/>
          </p:nvPr>
        </p:nvSpPr>
        <p:spPr/>
        <p:txBody>
          <a:bodyPr/>
          <a:lstStyle/>
          <a:p>
            <a:pPr>
              <a:defRPr/>
            </a:pPr>
            <a:fld id="{D5849CA2-92D7-4537-B860-26B8AF4DA2A6}" type="slidenum">
              <a:rPr lang="en-GB" smtClean="0"/>
              <a:pPr>
                <a:defRPr/>
              </a:pPr>
              <a:t>2</a:t>
            </a:fld>
            <a:endParaRPr lang="en-GB"/>
          </a:p>
        </p:txBody>
      </p:sp>
    </p:spTree>
    <p:extLst>
      <p:ext uri="{BB962C8B-B14F-4D97-AF65-F5344CB8AC3E}">
        <p14:creationId xmlns:p14="http://schemas.microsoft.com/office/powerpoint/2010/main" val="3313424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4BDF9-6A08-0640-94EB-049E1B94C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795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4BDF9-6A08-0640-94EB-049E1B94C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129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4BDF9-6A08-0640-94EB-049E1B94C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347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4BDF9-6A08-0640-94EB-049E1B94C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914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r>
              <a:rPr lang="en-US" dirty="0"/>
              <a:t>When </a:t>
            </a:r>
            <a:r>
              <a:rPr lang="en-US" b="0" dirty="0"/>
              <a:t>I speak about people upstairs coming down for the sacrament bring up the next slide</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Morning Hymns 2020-03-15</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49CA2-92D7-4537-B860-26B8AF4DA2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5953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r>
              <a:rPr lang="en-US" dirty="0"/>
              <a:t>When (if) I speak about </a:t>
            </a:r>
            <a:r>
              <a:rPr lang="en-US" b="1" dirty="0"/>
              <a:t>THE WORKSHEETS FOR CHILDREN</a:t>
            </a:r>
            <a:r>
              <a:rPr lang="en-US" b="0" dirty="0"/>
              <a:t> bring up the next slide</a:t>
            </a:r>
          </a:p>
        </p:txBody>
      </p:sp>
      <p:sp>
        <p:nvSpPr>
          <p:cNvPr id="4" name="Header Placeholder 3"/>
          <p:cNvSpPr>
            <a:spLocks noGrp="1"/>
          </p:cNvSpPr>
          <p:nvPr>
            <p:ph type="hdr" sz="quarter" idx="10"/>
          </p:nvPr>
        </p:nvSpPr>
        <p:spPr/>
        <p:txBody>
          <a:bodyPr/>
          <a:lstStyle/>
          <a:p>
            <a:pPr>
              <a:defRPr/>
            </a:pPr>
            <a:r>
              <a:rPr lang="en-GB">
                <a:solidFill>
                  <a:prstClr val="black"/>
                </a:solidFill>
              </a:rPr>
              <a:t>Morning Hymns 2020-03-15</a:t>
            </a:r>
          </a:p>
        </p:txBody>
      </p:sp>
      <p:sp>
        <p:nvSpPr>
          <p:cNvPr id="5" name="Slide Number Placeholder 4"/>
          <p:cNvSpPr>
            <a:spLocks noGrp="1"/>
          </p:cNvSpPr>
          <p:nvPr>
            <p:ph type="sldNum" sz="quarter" idx="11"/>
          </p:nvPr>
        </p:nvSpPr>
        <p:spPr/>
        <p:txBody>
          <a:bodyPr/>
          <a:lstStyle/>
          <a:p>
            <a:pPr>
              <a:defRPr/>
            </a:pPr>
            <a:fld id="{D5849CA2-92D7-4537-B860-26B8AF4DA2A6}" type="slidenum">
              <a:rPr lang="en-GB" smtClean="0">
                <a:solidFill>
                  <a:prstClr val="black"/>
                </a:solidFill>
              </a:rPr>
              <a:pPr>
                <a:defRPr/>
              </a:pPr>
              <a:t>53</a:t>
            </a:fld>
            <a:endParaRPr lang="en-GB">
              <a:solidFill>
                <a:prstClr val="black"/>
              </a:solidFill>
            </a:endParaRPr>
          </a:p>
        </p:txBody>
      </p:sp>
    </p:spTree>
    <p:extLst>
      <p:ext uri="{BB962C8B-B14F-4D97-AF65-F5344CB8AC3E}">
        <p14:creationId xmlns:p14="http://schemas.microsoft.com/office/powerpoint/2010/main" val="793479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speak about </a:t>
            </a:r>
            <a:r>
              <a:rPr lang="en-US" b="1" dirty="0"/>
              <a:t>THE FALLENNESS OF MAN </a:t>
            </a:r>
            <a:r>
              <a:rPr lang="en-US" b="0" dirty="0"/>
              <a:t>bring up the next slide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4BDF9-6A08-0640-94EB-049E1B94C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986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r>
              <a:rPr lang="en-US" dirty="0"/>
              <a:t>When </a:t>
            </a:r>
            <a:r>
              <a:rPr lang="en-US" b="0" dirty="0"/>
              <a:t>I speak about people upstairs coming down for the sacrament bring up the next slide</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Morning Hymns 2020-03-15</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49CA2-92D7-4537-B860-26B8AF4DA2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0733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553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GB">
                <a:solidFill>
                  <a:srgbClr val="000000"/>
                </a:solidFill>
              </a:rPr>
              <a:t>Morning Hymns 2020-03-15</a:t>
            </a:r>
          </a:p>
        </p:txBody>
      </p:sp>
      <p:sp>
        <p:nvSpPr>
          <p:cNvPr id="5530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65F256E-B1CA-4392-8693-6D6A24B451F4}" type="slidenum">
              <a:rPr lang="en-GB">
                <a:solidFill>
                  <a:srgbClr val="000000"/>
                </a:solidFill>
              </a:rPr>
              <a:pPr>
                <a:defRPr/>
              </a:pPr>
              <a:t>61</a:t>
            </a:fld>
            <a:endParaRPr lang="en-GB">
              <a:solidFill>
                <a:srgbClr val="000000"/>
              </a:solidFill>
            </a:endParaRPr>
          </a:p>
        </p:txBody>
      </p:sp>
    </p:spTree>
    <p:extLst>
      <p:ext uri="{BB962C8B-B14F-4D97-AF65-F5344CB8AC3E}">
        <p14:creationId xmlns:p14="http://schemas.microsoft.com/office/powerpoint/2010/main" val="1177244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r>
              <a:rPr lang="en-US" dirty="0"/>
              <a:t>When the prayer is finished bring up the next slide</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Morning Hymns 2020-03-15</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49CA2-92D7-4537-B860-26B8AF4DA2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645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a:t>Morning Hymns 2020-03-15</a:t>
            </a:r>
          </a:p>
        </p:txBody>
      </p:sp>
      <p:sp>
        <p:nvSpPr>
          <p:cNvPr id="5" name="Slide Number Placeholder 4"/>
          <p:cNvSpPr>
            <a:spLocks noGrp="1"/>
          </p:cNvSpPr>
          <p:nvPr>
            <p:ph type="sldNum" sz="quarter" idx="11"/>
          </p:nvPr>
        </p:nvSpPr>
        <p:spPr/>
        <p:txBody>
          <a:bodyPr/>
          <a:lstStyle/>
          <a:p>
            <a:pPr>
              <a:defRPr/>
            </a:pPr>
            <a:fld id="{D5849CA2-92D7-4537-B860-26B8AF4DA2A6}" type="slidenum">
              <a:rPr lang="en-GB" smtClean="0"/>
              <a:pPr>
                <a:defRPr/>
              </a:pPr>
              <a:t>3</a:t>
            </a:fld>
            <a:endParaRPr lang="en-GB"/>
          </a:p>
        </p:txBody>
      </p:sp>
    </p:spTree>
    <p:extLst>
      <p:ext uri="{BB962C8B-B14F-4D97-AF65-F5344CB8AC3E}">
        <p14:creationId xmlns:p14="http://schemas.microsoft.com/office/powerpoint/2010/main" val="249985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B85F0C8-FDC6-BF1E-2E66-33848E0554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B120E670-775B-AFD3-DBB0-9176E33284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a:extLst>
              <a:ext uri="{FF2B5EF4-FFF2-40B4-BE49-F238E27FC236}">
                <a16:creationId xmlns:a16="http://schemas.microsoft.com/office/drawing/2014/main" id="{DB422468-5AE9-B538-694E-35A4DEBF72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59B580-30B5-4A87-B900-855D593E516A}" type="slidenum">
              <a:rPr lang="en-GB" altLang="en-US" smtClean="0">
                <a:latin typeface="Arial" panose="020B0604020202020204" pitchFamily="34" charset="0"/>
              </a:rPr>
              <a:pPr fontAlgn="base">
                <a:spcBef>
                  <a:spcPct val="0"/>
                </a:spcBef>
                <a:spcAft>
                  <a:spcPct val="0"/>
                </a:spcAft>
              </a:pPr>
              <a:t>5</a:t>
            </a:fld>
            <a:endParaRPr lang="en-GB" altLang="en-US">
              <a:latin typeface="Arial" panose="020B0604020202020204" pitchFamily="34" charset="0"/>
            </a:endParaRPr>
          </a:p>
        </p:txBody>
      </p:sp>
    </p:spTree>
    <p:extLst>
      <p:ext uri="{BB962C8B-B14F-4D97-AF65-F5344CB8AC3E}">
        <p14:creationId xmlns:p14="http://schemas.microsoft.com/office/powerpoint/2010/main" val="103907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Morning Hymns 2020-03-15</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49CA2-92D7-4537-B860-26B8AF4DA2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329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08297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51668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Morning Hymns 2020-03-15</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49CA2-92D7-4537-B860-26B8AF4DA2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204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Morning Hymns 2020-03-15</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49CA2-92D7-4537-B860-26B8AF4DA2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15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31FC7A90-B7D2-4E2A-9F51-323DB160D0A3}" type="slidenum">
              <a:rPr lang="en-GB"/>
              <a:pPr>
                <a:defRPr/>
              </a:pPr>
              <a:t>‹#›</a:t>
            </a:fld>
            <a:endParaRPr lang="en-GB"/>
          </a:p>
        </p:txBody>
      </p:sp>
    </p:spTree>
    <p:extLst>
      <p:ext uri="{BB962C8B-B14F-4D97-AF65-F5344CB8AC3E}">
        <p14:creationId xmlns:p14="http://schemas.microsoft.com/office/powerpoint/2010/main" val="6101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712640BD-5F76-427F-B394-527D4734B2F0}" type="slidenum">
              <a:rPr lang="en-GB"/>
              <a:pPr>
                <a:defRPr/>
              </a:pPr>
              <a:t>‹#›</a:t>
            </a:fld>
            <a:endParaRPr lang="en-GB"/>
          </a:p>
        </p:txBody>
      </p:sp>
    </p:spTree>
    <p:extLst>
      <p:ext uri="{BB962C8B-B14F-4D97-AF65-F5344CB8AC3E}">
        <p14:creationId xmlns:p14="http://schemas.microsoft.com/office/powerpoint/2010/main" val="87313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344B89CB-6B3C-4F34-9AF1-C31A4E75A0AF}" type="slidenum">
              <a:rPr lang="en-GB"/>
              <a:pPr>
                <a:defRPr/>
              </a:pPr>
              <a:t>‹#›</a:t>
            </a:fld>
            <a:endParaRPr lang="en-GB"/>
          </a:p>
        </p:txBody>
      </p:sp>
    </p:spTree>
    <p:extLst>
      <p:ext uri="{BB962C8B-B14F-4D97-AF65-F5344CB8AC3E}">
        <p14:creationId xmlns:p14="http://schemas.microsoft.com/office/powerpoint/2010/main" val="1761806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FB960F-76CC-4BF2-949A-BB334C7DD568}"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1894987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E8F78-41C9-4614-8856-1206FB829878}"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190128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D43C2F-F386-49CE-8BAB-0E1629EE925E}"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1202727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39DF9D-F388-4865-BF0F-B41084455382}"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1374390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C44F2B-5157-42E4-BDFC-352CA14F17A2}"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3469251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A96432-88B7-43AC-80D2-31AE68938B23}"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3467558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E8B080-E052-4BF0-B146-BB932891B431}"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899267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608BD8-0E08-4684-98A9-7798C153E9EE}"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15316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9A3564CB-47BB-479A-A99C-BC0A2A991CCD}" type="slidenum">
              <a:rPr lang="en-GB"/>
              <a:pPr>
                <a:defRPr/>
              </a:pPr>
              <a:t>‹#›</a:t>
            </a:fld>
            <a:endParaRPr lang="en-GB"/>
          </a:p>
        </p:txBody>
      </p:sp>
    </p:spTree>
    <p:extLst>
      <p:ext uri="{BB962C8B-B14F-4D97-AF65-F5344CB8AC3E}">
        <p14:creationId xmlns:p14="http://schemas.microsoft.com/office/powerpoint/2010/main" val="1248043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E98824-15D5-47B0-95B2-B4BC5D4C71A2}"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3489336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01680E-9E1A-4A7E-9210-39F0C9909D50}"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383961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AD7052-9D4B-40B2-BEE4-6483DF705376}"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4177466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607B-E241-BC45-B669-6411A7AF731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1552C02-3F7E-0348-99BC-94111E7BDC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0F67BE7-C092-F440-82F1-E3730A9C2E84}"/>
              </a:ext>
            </a:extLst>
          </p:cNvPr>
          <p:cNvSpPr>
            <a:spLocks noGrp="1"/>
          </p:cNvSpPr>
          <p:nvPr>
            <p:ph type="dt" sz="half" idx="10"/>
          </p:nvPr>
        </p:nvSpPr>
        <p:spPr/>
        <p:txBody>
          <a:bodyPr/>
          <a:lstStyle/>
          <a:p>
            <a:fld id="{69703E17-2D2A-D346-8146-4F2E12765D46}" type="datetimeFigureOut">
              <a:rPr lang="en-US" smtClean="0"/>
              <a:t>9/20/2022</a:t>
            </a:fld>
            <a:endParaRPr lang="en-US"/>
          </a:p>
        </p:txBody>
      </p:sp>
      <p:sp>
        <p:nvSpPr>
          <p:cNvPr id="5" name="Footer Placeholder 4">
            <a:extLst>
              <a:ext uri="{FF2B5EF4-FFF2-40B4-BE49-F238E27FC236}">
                <a16:creationId xmlns:a16="http://schemas.microsoft.com/office/drawing/2014/main" id="{D8201023-E4E4-1842-B852-4CC7FF7EC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2F4BB-5B47-804E-B2B3-48E9A5E98671}"/>
              </a:ext>
            </a:extLst>
          </p:cNvPr>
          <p:cNvSpPr>
            <a:spLocks noGrp="1"/>
          </p:cNvSpPr>
          <p:nvPr>
            <p:ph type="sldNum" sz="quarter" idx="12"/>
          </p:nvPr>
        </p:nvSpPr>
        <p:spPr/>
        <p:txBody>
          <a:bodyPr/>
          <a:lstStyle/>
          <a:p>
            <a:fld id="{31869155-3D14-524D-B0F9-F2ADFE29B4F6}" type="slidenum">
              <a:rPr lang="en-US" smtClean="0"/>
              <a:t>‹#›</a:t>
            </a:fld>
            <a:endParaRPr lang="en-US"/>
          </a:p>
        </p:txBody>
      </p:sp>
    </p:spTree>
    <p:extLst>
      <p:ext uri="{BB962C8B-B14F-4D97-AF65-F5344CB8AC3E}">
        <p14:creationId xmlns:p14="http://schemas.microsoft.com/office/powerpoint/2010/main" val="2950808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778D-B67B-904C-8CA6-D90F63D515A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DC169A-A4CC-524F-99CF-B73EC5F9FB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8A7721-E5C4-AA40-A4D7-8460CA21B37C}"/>
              </a:ext>
            </a:extLst>
          </p:cNvPr>
          <p:cNvSpPr>
            <a:spLocks noGrp="1"/>
          </p:cNvSpPr>
          <p:nvPr>
            <p:ph type="dt" sz="half" idx="10"/>
          </p:nvPr>
        </p:nvSpPr>
        <p:spPr/>
        <p:txBody>
          <a:bodyPr/>
          <a:lstStyle/>
          <a:p>
            <a:fld id="{69703E17-2D2A-D346-8146-4F2E12765D46}" type="datetimeFigureOut">
              <a:rPr lang="en-US" smtClean="0"/>
              <a:t>9/20/2022</a:t>
            </a:fld>
            <a:endParaRPr lang="en-US"/>
          </a:p>
        </p:txBody>
      </p:sp>
      <p:sp>
        <p:nvSpPr>
          <p:cNvPr id="5" name="Footer Placeholder 4">
            <a:extLst>
              <a:ext uri="{FF2B5EF4-FFF2-40B4-BE49-F238E27FC236}">
                <a16:creationId xmlns:a16="http://schemas.microsoft.com/office/drawing/2014/main" id="{C281A5F4-297B-D84A-BBA8-B97AF47C9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F0BBB-9BB8-F043-8F75-CCE070EFD90A}"/>
              </a:ext>
            </a:extLst>
          </p:cNvPr>
          <p:cNvSpPr>
            <a:spLocks noGrp="1"/>
          </p:cNvSpPr>
          <p:nvPr>
            <p:ph type="sldNum" sz="quarter" idx="12"/>
          </p:nvPr>
        </p:nvSpPr>
        <p:spPr/>
        <p:txBody>
          <a:bodyPr/>
          <a:lstStyle/>
          <a:p>
            <a:fld id="{31869155-3D14-524D-B0F9-F2ADFE29B4F6}" type="slidenum">
              <a:rPr lang="en-US" smtClean="0"/>
              <a:t>‹#›</a:t>
            </a:fld>
            <a:endParaRPr lang="en-US"/>
          </a:p>
        </p:txBody>
      </p:sp>
    </p:spTree>
    <p:extLst>
      <p:ext uri="{BB962C8B-B14F-4D97-AF65-F5344CB8AC3E}">
        <p14:creationId xmlns:p14="http://schemas.microsoft.com/office/powerpoint/2010/main" val="891381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DCF2-0202-504F-A32B-0CDA775381D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0C6D675-7138-F743-8742-38F023D920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888D5BE-6D36-184A-9F01-89F265DACD1C}"/>
              </a:ext>
            </a:extLst>
          </p:cNvPr>
          <p:cNvSpPr>
            <a:spLocks noGrp="1"/>
          </p:cNvSpPr>
          <p:nvPr>
            <p:ph type="dt" sz="half" idx="10"/>
          </p:nvPr>
        </p:nvSpPr>
        <p:spPr/>
        <p:txBody>
          <a:bodyPr/>
          <a:lstStyle/>
          <a:p>
            <a:fld id="{69703E17-2D2A-D346-8146-4F2E12765D46}" type="datetimeFigureOut">
              <a:rPr lang="en-US" smtClean="0"/>
              <a:t>9/20/2022</a:t>
            </a:fld>
            <a:endParaRPr lang="en-US"/>
          </a:p>
        </p:txBody>
      </p:sp>
      <p:sp>
        <p:nvSpPr>
          <p:cNvPr id="5" name="Footer Placeholder 4">
            <a:extLst>
              <a:ext uri="{FF2B5EF4-FFF2-40B4-BE49-F238E27FC236}">
                <a16:creationId xmlns:a16="http://schemas.microsoft.com/office/drawing/2014/main" id="{2A6E3429-07FB-7A4A-AC25-9D9CD3EAC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15691-9223-5A40-8A70-8B3F9E99F51B}"/>
              </a:ext>
            </a:extLst>
          </p:cNvPr>
          <p:cNvSpPr>
            <a:spLocks noGrp="1"/>
          </p:cNvSpPr>
          <p:nvPr>
            <p:ph type="sldNum" sz="quarter" idx="12"/>
          </p:nvPr>
        </p:nvSpPr>
        <p:spPr/>
        <p:txBody>
          <a:bodyPr/>
          <a:lstStyle/>
          <a:p>
            <a:fld id="{31869155-3D14-524D-B0F9-F2ADFE29B4F6}" type="slidenum">
              <a:rPr lang="en-US" smtClean="0"/>
              <a:t>‹#›</a:t>
            </a:fld>
            <a:endParaRPr lang="en-US"/>
          </a:p>
        </p:txBody>
      </p:sp>
    </p:spTree>
    <p:extLst>
      <p:ext uri="{BB962C8B-B14F-4D97-AF65-F5344CB8AC3E}">
        <p14:creationId xmlns:p14="http://schemas.microsoft.com/office/powerpoint/2010/main" val="2537412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0E7C-B08D-3747-BA74-37DD3A6CE8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8F52B0-C578-6F49-8608-97A58EFADD8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78D8977-798B-D54C-8EE5-A3D8911B3E0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D994DD6-D0C6-EC40-A734-9E36E5DBE804}"/>
              </a:ext>
            </a:extLst>
          </p:cNvPr>
          <p:cNvSpPr>
            <a:spLocks noGrp="1"/>
          </p:cNvSpPr>
          <p:nvPr>
            <p:ph type="dt" sz="half" idx="10"/>
          </p:nvPr>
        </p:nvSpPr>
        <p:spPr/>
        <p:txBody>
          <a:bodyPr/>
          <a:lstStyle/>
          <a:p>
            <a:fld id="{69703E17-2D2A-D346-8146-4F2E12765D46}" type="datetimeFigureOut">
              <a:rPr lang="en-US" smtClean="0"/>
              <a:t>9/20/2022</a:t>
            </a:fld>
            <a:endParaRPr lang="en-US"/>
          </a:p>
        </p:txBody>
      </p:sp>
      <p:sp>
        <p:nvSpPr>
          <p:cNvPr id="6" name="Footer Placeholder 5">
            <a:extLst>
              <a:ext uri="{FF2B5EF4-FFF2-40B4-BE49-F238E27FC236}">
                <a16:creationId xmlns:a16="http://schemas.microsoft.com/office/drawing/2014/main" id="{C9468573-37C0-F346-B567-54DB34DC0D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D53400-7210-7E43-822C-78D0E0B209BE}"/>
              </a:ext>
            </a:extLst>
          </p:cNvPr>
          <p:cNvSpPr>
            <a:spLocks noGrp="1"/>
          </p:cNvSpPr>
          <p:nvPr>
            <p:ph type="sldNum" sz="quarter" idx="12"/>
          </p:nvPr>
        </p:nvSpPr>
        <p:spPr/>
        <p:txBody>
          <a:bodyPr/>
          <a:lstStyle/>
          <a:p>
            <a:fld id="{31869155-3D14-524D-B0F9-F2ADFE29B4F6}" type="slidenum">
              <a:rPr lang="en-US" smtClean="0"/>
              <a:t>‹#›</a:t>
            </a:fld>
            <a:endParaRPr lang="en-US"/>
          </a:p>
        </p:txBody>
      </p:sp>
    </p:spTree>
    <p:extLst>
      <p:ext uri="{BB962C8B-B14F-4D97-AF65-F5344CB8AC3E}">
        <p14:creationId xmlns:p14="http://schemas.microsoft.com/office/powerpoint/2010/main" val="2404458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AEFB-E126-4D48-B304-6633ED3C42B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722F5D-FAFC-6548-954A-E9DB0D1EA5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E470972-EA85-5041-A6A7-5929545FD3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7B34618-37E4-A74D-A2A4-FEE0E13B49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58392C8-350A-D745-BB8B-45B8C3017CE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063DA25-D864-0041-8E13-D41C44F14EB0}"/>
              </a:ext>
            </a:extLst>
          </p:cNvPr>
          <p:cNvSpPr>
            <a:spLocks noGrp="1"/>
          </p:cNvSpPr>
          <p:nvPr>
            <p:ph type="dt" sz="half" idx="10"/>
          </p:nvPr>
        </p:nvSpPr>
        <p:spPr/>
        <p:txBody>
          <a:bodyPr/>
          <a:lstStyle/>
          <a:p>
            <a:fld id="{69703E17-2D2A-D346-8146-4F2E12765D46}" type="datetimeFigureOut">
              <a:rPr lang="en-US" smtClean="0"/>
              <a:t>9/20/2022</a:t>
            </a:fld>
            <a:endParaRPr lang="en-US"/>
          </a:p>
        </p:txBody>
      </p:sp>
      <p:sp>
        <p:nvSpPr>
          <p:cNvPr id="8" name="Footer Placeholder 7">
            <a:extLst>
              <a:ext uri="{FF2B5EF4-FFF2-40B4-BE49-F238E27FC236}">
                <a16:creationId xmlns:a16="http://schemas.microsoft.com/office/drawing/2014/main" id="{E713ABD3-AA03-5241-B64A-64803AECA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A158C7-B4D8-464E-823F-FCDECE73A9AA}"/>
              </a:ext>
            </a:extLst>
          </p:cNvPr>
          <p:cNvSpPr>
            <a:spLocks noGrp="1"/>
          </p:cNvSpPr>
          <p:nvPr>
            <p:ph type="sldNum" sz="quarter" idx="12"/>
          </p:nvPr>
        </p:nvSpPr>
        <p:spPr/>
        <p:txBody>
          <a:bodyPr/>
          <a:lstStyle/>
          <a:p>
            <a:fld id="{31869155-3D14-524D-B0F9-F2ADFE29B4F6}" type="slidenum">
              <a:rPr lang="en-US" smtClean="0"/>
              <a:t>‹#›</a:t>
            </a:fld>
            <a:endParaRPr lang="en-US"/>
          </a:p>
        </p:txBody>
      </p:sp>
    </p:spTree>
    <p:extLst>
      <p:ext uri="{BB962C8B-B14F-4D97-AF65-F5344CB8AC3E}">
        <p14:creationId xmlns:p14="http://schemas.microsoft.com/office/powerpoint/2010/main" val="870442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278CA-35B7-D84E-8ABB-0EE4DD4D94C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B8D948D-552E-B041-8AA2-52EA67013DD5}"/>
              </a:ext>
            </a:extLst>
          </p:cNvPr>
          <p:cNvSpPr>
            <a:spLocks noGrp="1"/>
          </p:cNvSpPr>
          <p:nvPr>
            <p:ph type="dt" sz="half" idx="10"/>
          </p:nvPr>
        </p:nvSpPr>
        <p:spPr/>
        <p:txBody>
          <a:bodyPr/>
          <a:lstStyle/>
          <a:p>
            <a:fld id="{69703E17-2D2A-D346-8146-4F2E12765D46}" type="datetimeFigureOut">
              <a:rPr lang="en-US" smtClean="0"/>
              <a:t>9/20/2022</a:t>
            </a:fld>
            <a:endParaRPr lang="en-US"/>
          </a:p>
        </p:txBody>
      </p:sp>
      <p:sp>
        <p:nvSpPr>
          <p:cNvPr id="4" name="Footer Placeholder 3">
            <a:extLst>
              <a:ext uri="{FF2B5EF4-FFF2-40B4-BE49-F238E27FC236}">
                <a16:creationId xmlns:a16="http://schemas.microsoft.com/office/drawing/2014/main" id="{1CA3D940-0DBB-484A-A2B3-FB83A660DE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C373FE-807E-1848-A4A7-6E12A4BFE550}"/>
              </a:ext>
            </a:extLst>
          </p:cNvPr>
          <p:cNvSpPr>
            <a:spLocks noGrp="1"/>
          </p:cNvSpPr>
          <p:nvPr>
            <p:ph type="sldNum" sz="quarter" idx="12"/>
          </p:nvPr>
        </p:nvSpPr>
        <p:spPr/>
        <p:txBody>
          <a:bodyPr/>
          <a:lstStyle/>
          <a:p>
            <a:fld id="{31869155-3D14-524D-B0F9-F2ADFE29B4F6}" type="slidenum">
              <a:rPr lang="en-US" smtClean="0"/>
              <a:t>‹#›</a:t>
            </a:fld>
            <a:endParaRPr lang="en-US"/>
          </a:p>
        </p:txBody>
      </p:sp>
    </p:spTree>
    <p:extLst>
      <p:ext uri="{BB962C8B-B14F-4D97-AF65-F5344CB8AC3E}">
        <p14:creationId xmlns:p14="http://schemas.microsoft.com/office/powerpoint/2010/main" val="1299906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C29B25-818F-9946-BB5C-D7E1E414B8FF}"/>
              </a:ext>
            </a:extLst>
          </p:cNvPr>
          <p:cNvSpPr>
            <a:spLocks noGrp="1"/>
          </p:cNvSpPr>
          <p:nvPr>
            <p:ph type="dt" sz="half" idx="10"/>
          </p:nvPr>
        </p:nvSpPr>
        <p:spPr/>
        <p:txBody>
          <a:bodyPr/>
          <a:lstStyle/>
          <a:p>
            <a:fld id="{69703E17-2D2A-D346-8146-4F2E12765D46}" type="datetimeFigureOut">
              <a:rPr lang="en-US" smtClean="0"/>
              <a:t>9/20/2022</a:t>
            </a:fld>
            <a:endParaRPr lang="en-US"/>
          </a:p>
        </p:txBody>
      </p:sp>
      <p:sp>
        <p:nvSpPr>
          <p:cNvPr id="3" name="Footer Placeholder 2">
            <a:extLst>
              <a:ext uri="{FF2B5EF4-FFF2-40B4-BE49-F238E27FC236}">
                <a16:creationId xmlns:a16="http://schemas.microsoft.com/office/drawing/2014/main" id="{4CE59B86-385A-1840-BA22-9C45D182DF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264F7F-0C33-B647-B07E-E7696E10995D}"/>
              </a:ext>
            </a:extLst>
          </p:cNvPr>
          <p:cNvSpPr>
            <a:spLocks noGrp="1"/>
          </p:cNvSpPr>
          <p:nvPr>
            <p:ph type="sldNum" sz="quarter" idx="12"/>
          </p:nvPr>
        </p:nvSpPr>
        <p:spPr/>
        <p:txBody>
          <a:bodyPr/>
          <a:lstStyle/>
          <a:p>
            <a:fld id="{31869155-3D14-524D-B0F9-F2ADFE29B4F6}" type="slidenum">
              <a:rPr lang="en-US" smtClean="0"/>
              <a:t>‹#›</a:t>
            </a:fld>
            <a:endParaRPr lang="en-US"/>
          </a:p>
        </p:txBody>
      </p:sp>
    </p:spTree>
    <p:extLst>
      <p:ext uri="{BB962C8B-B14F-4D97-AF65-F5344CB8AC3E}">
        <p14:creationId xmlns:p14="http://schemas.microsoft.com/office/powerpoint/2010/main" val="27957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9041A853-30D7-439D-A1EA-020E43D5C282}" type="slidenum">
              <a:rPr lang="en-GB"/>
              <a:pPr>
                <a:defRPr/>
              </a:pPr>
              <a:t>‹#›</a:t>
            </a:fld>
            <a:endParaRPr lang="en-GB"/>
          </a:p>
        </p:txBody>
      </p:sp>
    </p:spTree>
    <p:extLst>
      <p:ext uri="{BB962C8B-B14F-4D97-AF65-F5344CB8AC3E}">
        <p14:creationId xmlns:p14="http://schemas.microsoft.com/office/powerpoint/2010/main" val="962564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5393-2375-8740-8289-929C936FE9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4791078-0798-064B-8E12-545735696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3E7AABC-2DAD-224B-A549-A7FEB0424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CA6C23-5AF9-F64F-9901-9D94AFF4B152}"/>
              </a:ext>
            </a:extLst>
          </p:cNvPr>
          <p:cNvSpPr>
            <a:spLocks noGrp="1"/>
          </p:cNvSpPr>
          <p:nvPr>
            <p:ph type="dt" sz="half" idx="10"/>
          </p:nvPr>
        </p:nvSpPr>
        <p:spPr/>
        <p:txBody>
          <a:bodyPr/>
          <a:lstStyle/>
          <a:p>
            <a:fld id="{69703E17-2D2A-D346-8146-4F2E12765D46}" type="datetimeFigureOut">
              <a:rPr lang="en-US" smtClean="0"/>
              <a:t>9/20/2022</a:t>
            </a:fld>
            <a:endParaRPr lang="en-US"/>
          </a:p>
        </p:txBody>
      </p:sp>
      <p:sp>
        <p:nvSpPr>
          <p:cNvPr id="6" name="Footer Placeholder 5">
            <a:extLst>
              <a:ext uri="{FF2B5EF4-FFF2-40B4-BE49-F238E27FC236}">
                <a16:creationId xmlns:a16="http://schemas.microsoft.com/office/drawing/2014/main" id="{2BE5725A-3023-4D4B-91B1-B07DE14D28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45712-2B04-6B49-9306-F2DD47278FEC}"/>
              </a:ext>
            </a:extLst>
          </p:cNvPr>
          <p:cNvSpPr>
            <a:spLocks noGrp="1"/>
          </p:cNvSpPr>
          <p:nvPr>
            <p:ph type="sldNum" sz="quarter" idx="12"/>
          </p:nvPr>
        </p:nvSpPr>
        <p:spPr/>
        <p:txBody>
          <a:bodyPr/>
          <a:lstStyle/>
          <a:p>
            <a:fld id="{31869155-3D14-524D-B0F9-F2ADFE29B4F6}" type="slidenum">
              <a:rPr lang="en-US" smtClean="0"/>
              <a:t>‹#›</a:t>
            </a:fld>
            <a:endParaRPr lang="en-US"/>
          </a:p>
        </p:txBody>
      </p:sp>
    </p:spTree>
    <p:extLst>
      <p:ext uri="{BB962C8B-B14F-4D97-AF65-F5344CB8AC3E}">
        <p14:creationId xmlns:p14="http://schemas.microsoft.com/office/powerpoint/2010/main" val="3926182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F0A6-F9BB-EE4E-8859-9EBBF7D9B1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88A279C-DDA5-8F41-B063-CE539E3AA9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611216-AFC6-CA42-BA65-33541F8FB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ECFAC0-DA5D-974E-AA50-F84EFC7E7F58}"/>
              </a:ext>
            </a:extLst>
          </p:cNvPr>
          <p:cNvSpPr>
            <a:spLocks noGrp="1"/>
          </p:cNvSpPr>
          <p:nvPr>
            <p:ph type="dt" sz="half" idx="10"/>
          </p:nvPr>
        </p:nvSpPr>
        <p:spPr/>
        <p:txBody>
          <a:bodyPr/>
          <a:lstStyle/>
          <a:p>
            <a:fld id="{69703E17-2D2A-D346-8146-4F2E12765D46}" type="datetimeFigureOut">
              <a:rPr lang="en-US" smtClean="0"/>
              <a:t>9/20/2022</a:t>
            </a:fld>
            <a:endParaRPr lang="en-US"/>
          </a:p>
        </p:txBody>
      </p:sp>
      <p:sp>
        <p:nvSpPr>
          <p:cNvPr id="6" name="Footer Placeholder 5">
            <a:extLst>
              <a:ext uri="{FF2B5EF4-FFF2-40B4-BE49-F238E27FC236}">
                <a16:creationId xmlns:a16="http://schemas.microsoft.com/office/drawing/2014/main" id="{ED94D638-1C68-564E-A3E2-A264EB081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4447F-4048-3B45-ABDB-BFD54D047111}"/>
              </a:ext>
            </a:extLst>
          </p:cNvPr>
          <p:cNvSpPr>
            <a:spLocks noGrp="1"/>
          </p:cNvSpPr>
          <p:nvPr>
            <p:ph type="sldNum" sz="quarter" idx="12"/>
          </p:nvPr>
        </p:nvSpPr>
        <p:spPr/>
        <p:txBody>
          <a:bodyPr/>
          <a:lstStyle/>
          <a:p>
            <a:fld id="{31869155-3D14-524D-B0F9-F2ADFE29B4F6}" type="slidenum">
              <a:rPr lang="en-US" smtClean="0"/>
              <a:t>‹#›</a:t>
            </a:fld>
            <a:endParaRPr lang="en-US"/>
          </a:p>
        </p:txBody>
      </p:sp>
    </p:spTree>
    <p:extLst>
      <p:ext uri="{BB962C8B-B14F-4D97-AF65-F5344CB8AC3E}">
        <p14:creationId xmlns:p14="http://schemas.microsoft.com/office/powerpoint/2010/main" val="1886604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0F0C5-0CAF-794E-AE52-21448182F92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C9EBA55-645A-4B49-8AB2-CACE4342B17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299068-2543-A74F-A656-798DAACA1D63}"/>
              </a:ext>
            </a:extLst>
          </p:cNvPr>
          <p:cNvSpPr>
            <a:spLocks noGrp="1"/>
          </p:cNvSpPr>
          <p:nvPr>
            <p:ph type="dt" sz="half" idx="10"/>
          </p:nvPr>
        </p:nvSpPr>
        <p:spPr/>
        <p:txBody>
          <a:bodyPr/>
          <a:lstStyle/>
          <a:p>
            <a:fld id="{69703E17-2D2A-D346-8146-4F2E12765D46}" type="datetimeFigureOut">
              <a:rPr lang="en-US" smtClean="0"/>
              <a:t>9/20/2022</a:t>
            </a:fld>
            <a:endParaRPr lang="en-US"/>
          </a:p>
        </p:txBody>
      </p:sp>
      <p:sp>
        <p:nvSpPr>
          <p:cNvPr id="5" name="Footer Placeholder 4">
            <a:extLst>
              <a:ext uri="{FF2B5EF4-FFF2-40B4-BE49-F238E27FC236}">
                <a16:creationId xmlns:a16="http://schemas.microsoft.com/office/drawing/2014/main" id="{D65E48D3-B746-2146-A210-73B8E53AA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3B3BC-FE48-B34E-AFD2-B2E5D8D14670}"/>
              </a:ext>
            </a:extLst>
          </p:cNvPr>
          <p:cNvSpPr>
            <a:spLocks noGrp="1"/>
          </p:cNvSpPr>
          <p:nvPr>
            <p:ph type="sldNum" sz="quarter" idx="12"/>
          </p:nvPr>
        </p:nvSpPr>
        <p:spPr/>
        <p:txBody>
          <a:bodyPr/>
          <a:lstStyle/>
          <a:p>
            <a:fld id="{31869155-3D14-524D-B0F9-F2ADFE29B4F6}" type="slidenum">
              <a:rPr lang="en-US" smtClean="0"/>
              <a:t>‹#›</a:t>
            </a:fld>
            <a:endParaRPr lang="en-US"/>
          </a:p>
        </p:txBody>
      </p:sp>
    </p:spTree>
    <p:extLst>
      <p:ext uri="{BB962C8B-B14F-4D97-AF65-F5344CB8AC3E}">
        <p14:creationId xmlns:p14="http://schemas.microsoft.com/office/powerpoint/2010/main" val="1735287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A0680F-E0DF-7A4F-99A8-F5A5367BAC8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B3B2097-FA21-9F40-BD65-11AB9C2391C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A890D4-C444-1E4D-B955-5251F2CEFCCB}"/>
              </a:ext>
            </a:extLst>
          </p:cNvPr>
          <p:cNvSpPr>
            <a:spLocks noGrp="1"/>
          </p:cNvSpPr>
          <p:nvPr>
            <p:ph type="dt" sz="half" idx="10"/>
          </p:nvPr>
        </p:nvSpPr>
        <p:spPr/>
        <p:txBody>
          <a:bodyPr/>
          <a:lstStyle/>
          <a:p>
            <a:fld id="{69703E17-2D2A-D346-8146-4F2E12765D46}" type="datetimeFigureOut">
              <a:rPr lang="en-US" smtClean="0"/>
              <a:t>9/20/2022</a:t>
            </a:fld>
            <a:endParaRPr lang="en-US"/>
          </a:p>
        </p:txBody>
      </p:sp>
      <p:sp>
        <p:nvSpPr>
          <p:cNvPr id="5" name="Footer Placeholder 4">
            <a:extLst>
              <a:ext uri="{FF2B5EF4-FFF2-40B4-BE49-F238E27FC236}">
                <a16:creationId xmlns:a16="http://schemas.microsoft.com/office/drawing/2014/main" id="{FFDC1120-5A32-C649-885C-0C59BD3A3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2F5DC-8996-DB4D-AA56-A9B4DF20381E}"/>
              </a:ext>
            </a:extLst>
          </p:cNvPr>
          <p:cNvSpPr>
            <a:spLocks noGrp="1"/>
          </p:cNvSpPr>
          <p:nvPr>
            <p:ph type="sldNum" sz="quarter" idx="12"/>
          </p:nvPr>
        </p:nvSpPr>
        <p:spPr/>
        <p:txBody>
          <a:bodyPr/>
          <a:lstStyle/>
          <a:p>
            <a:fld id="{31869155-3D14-524D-B0F9-F2ADFE29B4F6}" type="slidenum">
              <a:rPr lang="en-US" smtClean="0"/>
              <a:t>‹#›</a:t>
            </a:fld>
            <a:endParaRPr lang="en-US"/>
          </a:p>
        </p:txBody>
      </p:sp>
    </p:spTree>
    <p:extLst>
      <p:ext uri="{BB962C8B-B14F-4D97-AF65-F5344CB8AC3E}">
        <p14:creationId xmlns:p14="http://schemas.microsoft.com/office/powerpoint/2010/main" val="71543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787EC181-A022-473A-A9EC-83134B93A5F1}" type="slidenum">
              <a:rPr lang="en-GB"/>
              <a:pPr>
                <a:defRPr/>
              </a:pPr>
              <a:t>‹#›</a:t>
            </a:fld>
            <a:endParaRPr lang="en-GB"/>
          </a:p>
        </p:txBody>
      </p:sp>
    </p:spTree>
    <p:extLst>
      <p:ext uri="{BB962C8B-B14F-4D97-AF65-F5344CB8AC3E}">
        <p14:creationId xmlns:p14="http://schemas.microsoft.com/office/powerpoint/2010/main" val="95215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8"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9" name="Slide Number Placeholder 5"/>
          <p:cNvSpPr>
            <a:spLocks noGrp="1"/>
          </p:cNvSpPr>
          <p:nvPr>
            <p:ph type="sldNum" sz="quarter" idx="12"/>
          </p:nvPr>
        </p:nvSpPr>
        <p:spPr/>
        <p:txBody>
          <a:bodyPr/>
          <a:lstStyle>
            <a:lvl1pPr>
              <a:defRPr>
                <a:ea typeface="MS PGothic" pitchFamily="34" charset="-128"/>
              </a:defRPr>
            </a:lvl1pPr>
          </a:lstStyle>
          <a:p>
            <a:pPr>
              <a:defRPr/>
            </a:pPr>
            <a:fld id="{48DD1ADB-D955-49A5-B8CC-1B303C68BD7D}" type="slidenum">
              <a:rPr lang="en-GB"/>
              <a:pPr>
                <a:defRPr/>
              </a:pPr>
              <a:t>‹#›</a:t>
            </a:fld>
            <a:endParaRPr lang="en-GB"/>
          </a:p>
        </p:txBody>
      </p:sp>
    </p:spTree>
    <p:extLst>
      <p:ext uri="{BB962C8B-B14F-4D97-AF65-F5344CB8AC3E}">
        <p14:creationId xmlns:p14="http://schemas.microsoft.com/office/powerpoint/2010/main" val="345915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4"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5" name="Slide Number Placeholder 5"/>
          <p:cNvSpPr>
            <a:spLocks noGrp="1"/>
          </p:cNvSpPr>
          <p:nvPr>
            <p:ph type="sldNum" sz="quarter" idx="12"/>
          </p:nvPr>
        </p:nvSpPr>
        <p:spPr/>
        <p:txBody>
          <a:bodyPr/>
          <a:lstStyle>
            <a:lvl1pPr>
              <a:defRPr>
                <a:ea typeface="MS PGothic" pitchFamily="34" charset="-128"/>
              </a:defRPr>
            </a:lvl1pPr>
          </a:lstStyle>
          <a:p>
            <a:pPr>
              <a:defRPr/>
            </a:pPr>
            <a:fld id="{1F05EB8C-BCFA-4990-BA34-A830AC21D921}" type="slidenum">
              <a:rPr lang="en-GB"/>
              <a:pPr>
                <a:defRPr/>
              </a:pPr>
              <a:t>‹#›</a:t>
            </a:fld>
            <a:endParaRPr lang="en-GB"/>
          </a:p>
        </p:txBody>
      </p:sp>
    </p:spTree>
    <p:extLst>
      <p:ext uri="{BB962C8B-B14F-4D97-AF65-F5344CB8AC3E}">
        <p14:creationId xmlns:p14="http://schemas.microsoft.com/office/powerpoint/2010/main" val="72693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3"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4" name="Slide Number Placeholder 5"/>
          <p:cNvSpPr>
            <a:spLocks noGrp="1"/>
          </p:cNvSpPr>
          <p:nvPr>
            <p:ph type="sldNum" sz="quarter" idx="12"/>
          </p:nvPr>
        </p:nvSpPr>
        <p:spPr/>
        <p:txBody>
          <a:bodyPr/>
          <a:lstStyle>
            <a:lvl1pPr>
              <a:defRPr>
                <a:ea typeface="MS PGothic" pitchFamily="34" charset="-128"/>
              </a:defRPr>
            </a:lvl1pPr>
          </a:lstStyle>
          <a:p>
            <a:pPr>
              <a:defRPr/>
            </a:pPr>
            <a:fld id="{F50DFAFD-63A4-42B2-B33F-A18DFC732A5B}" type="slidenum">
              <a:rPr lang="en-GB"/>
              <a:pPr>
                <a:defRPr/>
              </a:pPr>
              <a:t>‹#›</a:t>
            </a:fld>
            <a:endParaRPr lang="en-GB"/>
          </a:p>
        </p:txBody>
      </p:sp>
    </p:spTree>
    <p:extLst>
      <p:ext uri="{BB962C8B-B14F-4D97-AF65-F5344CB8AC3E}">
        <p14:creationId xmlns:p14="http://schemas.microsoft.com/office/powerpoint/2010/main" val="424654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80E204B4-72BE-4A76-811E-FFE01BE09048}" type="slidenum">
              <a:rPr lang="en-GB"/>
              <a:pPr>
                <a:defRPr/>
              </a:pPr>
              <a:t>‹#›</a:t>
            </a:fld>
            <a:endParaRPr lang="en-GB"/>
          </a:p>
        </p:txBody>
      </p:sp>
    </p:spTree>
    <p:extLst>
      <p:ext uri="{BB962C8B-B14F-4D97-AF65-F5344CB8AC3E}">
        <p14:creationId xmlns:p14="http://schemas.microsoft.com/office/powerpoint/2010/main" val="358236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ADCA7349-6763-4F1F-8CAC-CD426B337490}" type="slidenum">
              <a:rPr lang="en-GB"/>
              <a:pPr>
                <a:defRPr/>
              </a:pPr>
              <a:t>‹#›</a:t>
            </a:fld>
            <a:endParaRPr lang="en-GB"/>
          </a:p>
        </p:txBody>
      </p:sp>
    </p:spTree>
    <p:extLst>
      <p:ext uri="{BB962C8B-B14F-4D97-AF65-F5344CB8AC3E}">
        <p14:creationId xmlns:p14="http://schemas.microsoft.com/office/powerpoint/2010/main" val="344167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939E193F-8B17-4C19-A307-535D01716BB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90944" r:id="rId1"/>
    <p:sldLayoutId id="2147490945" r:id="rId2"/>
    <p:sldLayoutId id="2147490946" r:id="rId3"/>
    <p:sldLayoutId id="2147490947" r:id="rId4"/>
    <p:sldLayoutId id="2147490948" r:id="rId5"/>
    <p:sldLayoutId id="2147490949" r:id="rId6"/>
    <p:sldLayoutId id="2147490950" r:id="rId7"/>
    <p:sldLayoutId id="2147490951" r:id="rId8"/>
    <p:sldLayoutId id="2147490952" r:id="rId9"/>
    <p:sldLayoutId id="2147490953" r:id="rId10"/>
    <p:sldLayoutId id="214749095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ea typeface="+mn-ea"/>
                <a:cs typeface="Arial" charset="0"/>
              </a:defRPr>
            </a:lvl1pPr>
          </a:lstStyle>
          <a:p>
            <a:pPr>
              <a:defRPr/>
            </a:pPr>
            <a:fld id="{691041E9-5149-4957-BD14-93DA37B00F40}"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3966847448"/>
      </p:ext>
    </p:extLst>
  </p:cSld>
  <p:clrMap bg1="lt1" tx1="dk1" bg2="lt2" tx2="dk2" accent1="accent1" accent2="accent2" accent3="accent3" accent4="accent4" accent5="accent5" accent6="accent6" hlink="hlink" folHlink="folHlink"/>
  <p:sldLayoutIdLst>
    <p:sldLayoutId id="2147490956" r:id="rId1"/>
    <p:sldLayoutId id="2147490957" r:id="rId2"/>
    <p:sldLayoutId id="2147490958" r:id="rId3"/>
    <p:sldLayoutId id="2147490959" r:id="rId4"/>
    <p:sldLayoutId id="2147490960" r:id="rId5"/>
    <p:sldLayoutId id="2147490961" r:id="rId6"/>
    <p:sldLayoutId id="2147490962" r:id="rId7"/>
    <p:sldLayoutId id="2147490963" r:id="rId8"/>
    <p:sldLayoutId id="2147490964" r:id="rId9"/>
    <p:sldLayoutId id="2147490965" r:id="rId10"/>
    <p:sldLayoutId id="2147490966" r:id="rId11"/>
  </p:sldLayoutIdLst>
  <p:hf sldNum="0" hdr="0" ftr="0" dt="0"/>
  <p:txStyles>
    <p:titleStyle>
      <a:lvl1pPr algn="ctr" rtl="0" eaLnBrk="0" fontAlgn="base" hangingPunct="0">
        <a:spcBef>
          <a:spcPct val="0"/>
        </a:spcBef>
        <a:spcAft>
          <a:spcPct val="0"/>
        </a:spcAft>
        <a:defRPr sz="4400" b="1">
          <a:solidFill>
            <a:srgbClr val="FFFF00"/>
          </a:solidFill>
          <a:latin typeface="Calibri"/>
          <a:ea typeface="ＭＳ Ｐゴシック" pitchFamily="34" charset="-128"/>
          <a:cs typeface="Calibri"/>
        </a:defRPr>
      </a:lvl1pPr>
      <a:lvl2pPr algn="ctr" rtl="0" eaLnBrk="0" fontAlgn="base" hangingPunct="0">
        <a:spcBef>
          <a:spcPct val="0"/>
        </a:spcBef>
        <a:spcAft>
          <a:spcPct val="0"/>
        </a:spcAft>
        <a:defRPr sz="4400" b="1">
          <a:solidFill>
            <a:srgbClr val="FFFF00"/>
          </a:solidFill>
          <a:latin typeface="Calibri" pitchFamily="34" charset="0"/>
          <a:ea typeface="ＭＳ Ｐゴシック" pitchFamily="34" charset="-128"/>
          <a:cs typeface="Calibri" pitchFamily="34" charset="0"/>
        </a:defRPr>
      </a:lvl2pPr>
      <a:lvl3pPr algn="ctr" rtl="0" eaLnBrk="0" fontAlgn="base" hangingPunct="0">
        <a:spcBef>
          <a:spcPct val="0"/>
        </a:spcBef>
        <a:spcAft>
          <a:spcPct val="0"/>
        </a:spcAft>
        <a:defRPr sz="4400" b="1">
          <a:solidFill>
            <a:srgbClr val="FFFF00"/>
          </a:solidFill>
          <a:latin typeface="Calibri" pitchFamily="34" charset="0"/>
          <a:ea typeface="ＭＳ Ｐゴシック" pitchFamily="34" charset="-128"/>
          <a:cs typeface="Calibri" pitchFamily="34" charset="0"/>
        </a:defRPr>
      </a:lvl3pPr>
      <a:lvl4pPr algn="ctr" rtl="0" eaLnBrk="0" fontAlgn="base" hangingPunct="0">
        <a:spcBef>
          <a:spcPct val="0"/>
        </a:spcBef>
        <a:spcAft>
          <a:spcPct val="0"/>
        </a:spcAft>
        <a:defRPr sz="4400" b="1">
          <a:solidFill>
            <a:srgbClr val="FFFF00"/>
          </a:solidFill>
          <a:latin typeface="Calibri" pitchFamily="34" charset="0"/>
          <a:ea typeface="ＭＳ Ｐゴシック" pitchFamily="34" charset="-128"/>
          <a:cs typeface="Calibri" pitchFamily="34" charset="0"/>
        </a:defRPr>
      </a:lvl4pPr>
      <a:lvl5pPr algn="ctr" rtl="0" eaLnBrk="0" fontAlgn="base" hangingPunct="0">
        <a:spcBef>
          <a:spcPct val="0"/>
        </a:spcBef>
        <a:spcAft>
          <a:spcPct val="0"/>
        </a:spcAft>
        <a:defRPr sz="4400" b="1">
          <a:solidFill>
            <a:srgbClr val="FFFF00"/>
          </a:solidFill>
          <a:latin typeface="Calibri" pitchFamily="34" charset="0"/>
          <a:ea typeface="ＭＳ Ｐゴシック" pitchFamily="34" charset="-128"/>
          <a:cs typeface="Calibri" pitchFamily="34"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b="1">
          <a:solidFill>
            <a:srgbClr val="FFFF00"/>
          </a:solidFill>
          <a:latin typeface="Calibri"/>
          <a:ea typeface="ＭＳ Ｐゴシック" pitchFamily="34" charset="-128"/>
          <a:cs typeface="Calibri"/>
        </a:defRPr>
      </a:lvl1pPr>
      <a:lvl2pPr marL="742950" indent="-285750" algn="l" rtl="0" eaLnBrk="0" fontAlgn="base" hangingPunct="0">
        <a:spcBef>
          <a:spcPct val="20000"/>
        </a:spcBef>
        <a:spcAft>
          <a:spcPct val="0"/>
        </a:spcAft>
        <a:buChar char="–"/>
        <a:defRPr sz="2800" b="1">
          <a:solidFill>
            <a:srgbClr val="FFFF00"/>
          </a:solidFill>
          <a:latin typeface="Calibri"/>
          <a:ea typeface="ＭＳ Ｐゴシック" pitchFamily="34" charset="-128"/>
          <a:cs typeface="Calibri"/>
        </a:defRPr>
      </a:lvl2pPr>
      <a:lvl3pPr marL="1143000" indent="-228600" algn="l" rtl="0" eaLnBrk="0" fontAlgn="base" hangingPunct="0">
        <a:spcBef>
          <a:spcPct val="20000"/>
        </a:spcBef>
        <a:spcAft>
          <a:spcPct val="0"/>
        </a:spcAft>
        <a:buChar char="•"/>
        <a:defRPr sz="2400" b="1">
          <a:solidFill>
            <a:srgbClr val="FFFF00"/>
          </a:solidFill>
          <a:latin typeface="Calibri"/>
          <a:ea typeface="ＭＳ Ｐゴシック" pitchFamily="34" charset="-128"/>
          <a:cs typeface="Calibri"/>
        </a:defRPr>
      </a:lvl3pPr>
      <a:lvl4pPr marL="1600200" indent="-228600" algn="l" rtl="0" eaLnBrk="0" fontAlgn="base" hangingPunct="0">
        <a:spcBef>
          <a:spcPct val="20000"/>
        </a:spcBef>
        <a:spcAft>
          <a:spcPct val="0"/>
        </a:spcAft>
        <a:buChar char="–"/>
        <a:defRPr sz="2000" b="1">
          <a:solidFill>
            <a:srgbClr val="FFFF00"/>
          </a:solidFill>
          <a:latin typeface="Calibri"/>
          <a:ea typeface="ＭＳ Ｐゴシック" pitchFamily="34" charset="-128"/>
          <a:cs typeface="Calibri"/>
        </a:defRPr>
      </a:lvl4pPr>
      <a:lvl5pPr marL="2057400" indent="-228600" algn="l" rtl="0" eaLnBrk="0" fontAlgn="base" hangingPunct="0">
        <a:spcBef>
          <a:spcPct val="20000"/>
        </a:spcBef>
        <a:spcAft>
          <a:spcPct val="0"/>
        </a:spcAft>
        <a:buChar char="»"/>
        <a:defRPr sz="2000" b="1">
          <a:solidFill>
            <a:srgbClr val="FFFF00"/>
          </a:solidFill>
          <a:latin typeface="Calibri"/>
          <a:ea typeface="ＭＳ Ｐゴシック" pitchFamily="34" charset="-128"/>
          <a:cs typeface="Calibri"/>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39CAB-6631-E045-8545-9643B3B86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D90FE8-CACA-BD41-AEB4-15642DDA55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0A8CDE-8FCC-FF44-BD96-0AB0AC85F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03E17-2D2A-D346-8146-4F2E12765D46}" type="datetimeFigureOut">
              <a:rPr lang="en-US" smtClean="0"/>
              <a:t>9/20/2022</a:t>
            </a:fld>
            <a:endParaRPr lang="en-US"/>
          </a:p>
        </p:txBody>
      </p:sp>
      <p:sp>
        <p:nvSpPr>
          <p:cNvPr id="5" name="Footer Placeholder 4">
            <a:extLst>
              <a:ext uri="{FF2B5EF4-FFF2-40B4-BE49-F238E27FC236}">
                <a16:creationId xmlns:a16="http://schemas.microsoft.com/office/drawing/2014/main" id="{60DE5468-C692-4F43-8027-4D9D99078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69AD50-7B1D-1841-9130-A042D9C269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69155-3D14-524D-B0F9-F2ADFE29B4F6}" type="slidenum">
              <a:rPr lang="en-US" smtClean="0"/>
              <a:t>‹#›</a:t>
            </a:fld>
            <a:endParaRPr lang="en-US"/>
          </a:p>
        </p:txBody>
      </p:sp>
    </p:spTree>
    <p:extLst>
      <p:ext uri="{BB962C8B-B14F-4D97-AF65-F5344CB8AC3E}">
        <p14:creationId xmlns:p14="http://schemas.microsoft.com/office/powerpoint/2010/main" val="4187882625"/>
      </p:ext>
    </p:extLst>
  </p:cSld>
  <p:clrMap bg1="lt1" tx1="dk1" bg2="lt2" tx2="dk2" accent1="accent1" accent2="accent2" accent3="accent3" accent4="accent4" accent5="accent5" accent6="accent6" hlink="hlink" folHlink="folHlink"/>
  <p:sldLayoutIdLst>
    <p:sldLayoutId id="2147492300" r:id="rId1"/>
    <p:sldLayoutId id="2147492301" r:id="rId2"/>
    <p:sldLayoutId id="2147492302" r:id="rId3"/>
    <p:sldLayoutId id="2147492303" r:id="rId4"/>
    <p:sldLayoutId id="2147492304" r:id="rId5"/>
    <p:sldLayoutId id="2147492305" r:id="rId6"/>
    <p:sldLayoutId id="2147492306" r:id="rId7"/>
    <p:sldLayoutId id="2147492307" r:id="rId8"/>
    <p:sldLayoutId id="2147492308" r:id="rId9"/>
    <p:sldLayoutId id="2147492309" r:id="rId10"/>
    <p:sldLayoutId id="21474923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4B72D936-842B-FD02-1E4F-48136E2D313F}"/>
              </a:ext>
            </a:extLst>
          </p:cNvPr>
          <p:cNvPicPr>
            <a:picLocks noChangeAspect="1"/>
          </p:cNvPicPr>
          <p:nvPr/>
        </p:nvPicPr>
        <p:blipFill rotWithShape="1">
          <a:blip r:embed="rId3">
            <a:extLst>
              <a:ext uri="{28A0092B-C50C-407E-A947-70E740481C1C}">
                <a14:useLocalDpi xmlns:a14="http://schemas.microsoft.com/office/drawing/2010/main" val="0"/>
              </a:ext>
            </a:extLst>
          </a:blip>
          <a:srcRect l="7839" t="8914" b="8914"/>
          <a:stretch/>
        </p:blipFill>
        <p:spPr>
          <a:xfrm>
            <a:off x="0" y="524229"/>
            <a:ext cx="12224286" cy="5785091"/>
          </a:xfrm>
          <a:prstGeom prst="rect">
            <a:avLst/>
          </a:prstGeom>
        </p:spPr>
      </p:pic>
    </p:spTree>
    <p:extLst>
      <p:ext uri="{BB962C8B-B14F-4D97-AF65-F5344CB8AC3E}">
        <p14:creationId xmlns:p14="http://schemas.microsoft.com/office/powerpoint/2010/main" val="96621543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369350D-CEB7-CB0F-3E11-2C2C216E9B7F}"/>
              </a:ext>
            </a:extLst>
          </p:cNvPr>
          <p:cNvSpPr>
            <a:spLocks noGrp="1" noChangeArrowheads="1"/>
          </p:cNvSpPr>
          <p:nvPr>
            <p:ph type="title"/>
          </p:nvPr>
        </p:nvSpPr>
        <p:spPr>
          <a:xfrm>
            <a:off x="695325" y="548680"/>
            <a:ext cx="10801350" cy="5889625"/>
          </a:xfrm>
          <a:noFill/>
        </p:spPr>
        <p:txBody>
          <a:bodyPr>
            <a:spAutoFit/>
          </a:bodyPr>
          <a:lstStyle/>
          <a:p>
            <a:pPr algn="ctr" eaLnBrk="1" hangingPunct="1">
              <a:lnSpc>
                <a:spcPct val="120000"/>
              </a:lnSpc>
            </a:pPr>
            <a:r>
              <a:rPr lang="en-GB" altLang="en-US" sz="4000" b="1" i="1" dirty="0">
                <a:solidFill>
                  <a:schemeClr val="bg1"/>
                </a:solidFill>
                <a:latin typeface="Century Gothic" panose="020B0502020202020204" pitchFamily="34" charset="0"/>
              </a:rPr>
              <a:t>Hallelujah! Hallelujah! Hallelujah! Hallelujah! Hallelujah!</a:t>
            </a:r>
            <a:br>
              <a:rPr lang="en-GB" altLang="en-US" sz="4000" b="1" i="1" dirty="0">
                <a:solidFill>
                  <a:schemeClr val="bg1"/>
                </a:solidFill>
                <a:latin typeface="Century Gothic" panose="020B0502020202020204" pitchFamily="34" charset="0"/>
              </a:rPr>
            </a:br>
            <a:r>
              <a:rPr lang="en-GB" altLang="en-US" sz="4000" b="1" i="1" dirty="0">
                <a:solidFill>
                  <a:schemeClr val="bg1"/>
                </a:solidFill>
                <a:latin typeface="Century Gothic" panose="020B0502020202020204" pitchFamily="34" charset="0"/>
              </a:rPr>
              <a:t>Amen! Amen! Amen!</a:t>
            </a:r>
            <a:br>
              <a:rPr lang="en-GB" altLang="en-US" sz="3600" b="1" i="1" dirty="0">
                <a:solidFill>
                  <a:schemeClr val="bg1"/>
                </a:solidFill>
                <a:latin typeface="Century Gothic" panose="020B0502020202020204" pitchFamily="34" charset="0"/>
              </a:rPr>
            </a:br>
            <a:br>
              <a:rPr lang="en-GB" altLang="en-US" sz="1600" b="1" i="1" dirty="0">
                <a:solidFill>
                  <a:schemeClr val="bg1"/>
                </a:solidFill>
                <a:latin typeface="Century Gothic" panose="020B0502020202020204" pitchFamily="34" charset="0"/>
              </a:rPr>
            </a:br>
            <a:br>
              <a:rPr lang="en-GB" altLang="en-US" sz="1600" b="1" i="1" dirty="0">
                <a:solidFill>
                  <a:schemeClr val="bg1"/>
                </a:solidFill>
                <a:latin typeface="Century Gothic" panose="020B0502020202020204" pitchFamily="34" charset="0"/>
              </a:rPr>
            </a:br>
            <a:br>
              <a:rPr lang="en-GB" altLang="en-US" sz="1600" b="1" i="1" dirty="0">
                <a:solidFill>
                  <a:schemeClr val="bg1"/>
                </a:solidFill>
                <a:latin typeface="Century Gothic" panose="020B0502020202020204" pitchFamily="34" charset="0"/>
              </a:rPr>
            </a:br>
            <a:br>
              <a:rPr lang="en-GB" altLang="en-US" sz="1600" b="1" i="1" dirty="0">
                <a:solidFill>
                  <a:schemeClr val="bg1"/>
                </a:solidFill>
                <a:latin typeface="Century Gothic" panose="020B0502020202020204" pitchFamily="34" charset="0"/>
              </a:rPr>
            </a:br>
            <a:br>
              <a:rPr lang="en-GB" altLang="en-US" sz="1600" b="1" i="1" dirty="0">
                <a:solidFill>
                  <a:schemeClr val="bg1"/>
                </a:solidFill>
                <a:latin typeface="Century Gothic" panose="020B0502020202020204" pitchFamily="34" charset="0"/>
              </a:rPr>
            </a:br>
            <a:br>
              <a:rPr lang="en-GB" altLang="en-US" sz="1600" b="1" i="1" dirty="0">
                <a:solidFill>
                  <a:schemeClr val="bg1"/>
                </a:solidFill>
                <a:latin typeface="Century Gothic" panose="020B0502020202020204" pitchFamily="34" charset="0"/>
              </a:rPr>
            </a:br>
            <a:br>
              <a:rPr lang="en-GB" altLang="en-US" sz="1600" b="1" i="1" dirty="0">
                <a:solidFill>
                  <a:schemeClr val="bg1"/>
                </a:solidFill>
                <a:latin typeface="Century Gothic" panose="020B0502020202020204" pitchFamily="34" charset="0"/>
              </a:rPr>
            </a:br>
            <a:br>
              <a:rPr lang="en-GB" altLang="en-US" sz="1600" b="1" i="1" dirty="0">
                <a:solidFill>
                  <a:schemeClr val="bg1"/>
                </a:solidFill>
                <a:latin typeface="Century Gothic" panose="020B0502020202020204" pitchFamily="34" charset="0"/>
              </a:rPr>
            </a:br>
            <a:br>
              <a:rPr lang="en-GB" altLang="en-US" sz="1600" b="1" i="1" dirty="0">
                <a:solidFill>
                  <a:schemeClr val="bg1"/>
                </a:solidFill>
                <a:latin typeface="Century Gothic" panose="020B0502020202020204" pitchFamily="34" charset="0"/>
              </a:rPr>
            </a:br>
            <a:br>
              <a:rPr lang="en-GB" altLang="en-US" sz="1600" b="1" i="1" dirty="0">
                <a:solidFill>
                  <a:schemeClr val="bg1"/>
                </a:solidFill>
                <a:latin typeface="Century Gothic" panose="020B0502020202020204" pitchFamily="34" charset="0"/>
              </a:rPr>
            </a:br>
            <a:br>
              <a:rPr lang="en-GB" altLang="en-US" sz="1600" b="1" i="1" dirty="0">
                <a:solidFill>
                  <a:schemeClr val="bg1"/>
                </a:solidFill>
                <a:latin typeface="Century Gothic" panose="020B0502020202020204" pitchFamily="34" charset="0"/>
              </a:rPr>
            </a:br>
            <a:r>
              <a:rPr lang="en-GB" altLang="en-US" sz="2000" b="1" i="1" dirty="0">
                <a:solidFill>
                  <a:schemeClr val="bg1"/>
                </a:solidFill>
                <a:latin typeface="Century Gothic" panose="020B0502020202020204" pitchFamily="34" charset="0"/>
              </a:rPr>
              <a:t>Psalm 24</a:t>
            </a:r>
            <a:endParaRPr lang="en-US" altLang="en-US" sz="200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8544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6715-8E32-C9B5-F5F1-0444A20505B5}"/>
              </a:ext>
            </a:extLst>
          </p:cNvPr>
          <p:cNvSpPr>
            <a:spLocks noGrp="1"/>
          </p:cNvSpPr>
          <p:nvPr>
            <p:ph type="title"/>
          </p:nvPr>
        </p:nvSpPr>
        <p:spPr/>
        <p:txBody>
          <a:bodyPr/>
          <a:lstStyle/>
          <a:p>
            <a:r>
              <a:rPr lang="en-GB" dirty="0">
                <a:solidFill>
                  <a:schemeClr val="bg1"/>
                </a:solidFill>
                <a:latin typeface="Century Gothic" panose="020B0502020202020204" pitchFamily="34" charset="0"/>
              </a:rPr>
              <a:t>Prayer</a:t>
            </a:r>
          </a:p>
        </p:txBody>
      </p:sp>
    </p:spTree>
    <p:extLst>
      <p:ext uri="{BB962C8B-B14F-4D97-AF65-F5344CB8AC3E}">
        <p14:creationId xmlns:p14="http://schemas.microsoft.com/office/powerpoint/2010/main" val="12602493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8" descr="Finding Ease, Loving Life - Three Principles Living">
            <a:extLst>
              <a:ext uri="{FF2B5EF4-FFF2-40B4-BE49-F238E27FC236}">
                <a16:creationId xmlns:a16="http://schemas.microsoft.com/office/drawing/2014/main" id="{03463AB6-337E-60CA-7DB4-9901098F0927}"/>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4048" t="8327" b="8327"/>
          <a:stretch/>
        </p:blipFill>
        <p:spPr bwMode="auto">
          <a:xfrm>
            <a:off x="-63913" y="0"/>
            <a:ext cx="9149856"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838EF4A-451E-7928-417D-76E9F603E630}"/>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3F42DC2F-93DF-2CE0-C874-E2241C92A864}"/>
              </a:ext>
            </a:extLst>
          </p:cNvPr>
          <p:cNvSpPr txBox="1"/>
          <p:nvPr/>
        </p:nvSpPr>
        <p:spPr>
          <a:xfrm rot="16200000">
            <a:off x="-2971158" y="2954268"/>
            <a:ext cx="6884425" cy="923041"/>
          </a:xfrm>
          <a:prstGeom prst="rect">
            <a:avLst/>
          </a:prstGeom>
          <a:noFill/>
        </p:spPr>
        <p:txBody>
          <a:bodyPr wrap="square" lIns="91152" tIns="45577" rIns="91152" bIns="45577"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lang="en-US" sz="5400" b="1" dirty="0">
                <a:ln w="25400" cmpd="sng">
                  <a:solidFill>
                    <a:prstClr val="white"/>
                  </a:solidFill>
                </a:ln>
                <a:solidFill>
                  <a:prstClr val="white"/>
                </a:solidFill>
                <a:effectLst>
                  <a:glow rad="101600">
                    <a:srgbClr val="002060"/>
                  </a:glow>
                </a:effectLst>
                <a:latin typeface="Cooper Black"/>
                <a:cs typeface="Cooper Black"/>
              </a:rPr>
              <a:t>Colossians 1.</a:t>
            </a:r>
            <a:r>
              <a:rPr lang="en-US" sz="5400" b="1" baseline="30000" dirty="0">
                <a:ln w="25400" cmpd="sng">
                  <a:solidFill>
                    <a:prstClr val="white"/>
                  </a:solidFill>
                </a:ln>
                <a:solidFill>
                  <a:prstClr val="white"/>
                </a:solidFill>
                <a:effectLst>
                  <a:glow rad="101600">
                    <a:srgbClr val="002060"/>
                  </a:glow>
                </a:effectLst>
                <a:latin typeface="Cooper Black"/>
                <a:cs typeface="Cooper Black"/>
              </a:rPr>
              <a:t>15-20</a:t>
            </a:r>
            <a:endParaRPr kumimoji="0" lang="en-US" sz="5400" b="1" i="0" u="none" strike="noStrike" kern="1200" cap="none" spc="0" normalizeH="0" baseline="30000" noProof="0" dirty="0">
              <a:ln w="25400" cmpd="sng">
                <a:solidFill>
                  <a:prstClr val="white"/>
                </a:solidFill>
              </a:ln>
              <a:solidFill>
                <a:prstClr val="white"/>
              </a:solidFill>
              <a:effectLst>
                <a:glow rad="101600">
                  <a:srgbClr val="002060"/>
                </a:glow>
              </a:effectLst>
              <a:uLnTx/>
              <a:uFillTx/>
              <a:latin typeface="Cooper Black"/>
              <a:ea typeface="ＭＳ Ｐゴシック" pitchFamily="34" charset="-128"/>
              <a:cs typeface="Cooper Black"/>
            </a:endParaRPr>
          </a:p>
        </p:txBody>
      </p:sp>
      <p:sp>
        <p:nvSpPr>
          <p:cNvPr id="11" name="TextBox 10">
            <a:extLst>
              <a:ext uri="{FF2B5EF4-FFF2-40B4-BE49-F238E27FC236}">
                <a16:creationId xmlns:a16="http://schemas.microsoft.com/office/drawing/2014/main" id="{48C4E4FD-3EEE-FBBB-4B01-69BEEEEC6EBC}"/>
              </a:ext>
            </a:extLst>
          </p:cNvPr>
          <p:cNvSpPr txBox="1"/>
          <p:nvPr/>
        </p:nvSpPr>
        <p:spPr>
          <a:xfrm>
            <a:off x="1006022" y="414966"/>
            <a:ext cx="5256584" cy="6001643"/>
          </a:xfrm>
          <a:prstGeom prst="rect">
            <a:avLst/>
          </a:prstGeom>
          <a:noFill/>
        </p:spPr>
        <p:txBody>
          <a:bodyPr wrap="square">
            <a:spAutoFit/>
          </a:bodyPr>
          <a:lstStyle/>
          <a:p>
            <a:r>
              <a:rPr lang="en-GB" sz="2400" b="1" baseline="30000" dirty="0">
                <a:latin typeface="Century Gothic" panose="020B0502020202020204" pitchFamily="34" charset="0"/>
              </a:rPr>
              <a:t>15 </a:t>
            </a:r>
            <a:r>
              <a:rPr lang="en-GB" sz="2400" b="1" dirty="0">
                <a:latin typeface="Century Gothic" panose="020B0502020202020204" pitchFamily="34" charset="0"/>
              </a:rPr>
              <a:t>The Son is the image of the invisible God, the firstborn over all creation. </a:t>
            </a:r>
            <a:r>
              <a:rPr lang="en-GB" sz="2400" b="1" baseline="30000" dirty="0">
                <a:latin typeface="Century Gothic" panose="020B0502020202020204" pitchFamily="34" charset="0"/>
              </a:rPr>
              <a:t>16 </a:t>
            </a:r>
            <a:r>
              <a:rPr lang="en-GB" sz="2400" b="1" dirty="0">
                <a:latin typeface="Century Gothic" panose="020B0502020202020204" pitchFamily="34" charset="0"/>
              </a:rPr>
              <a:t>For in him all things were created: things in heaven and on earth, visible and invisible, whether thrones or powers or rulers or authorities; all things have been created through him and for him. </a:t>
            </a:r>
            <a:r>
              <a:rPr lang="en-GB" sz="2400" b="1" baseline="30000" dirty="0">
                <a:latin typeface="Century Gothic" panose="020B0502020202020204" pitchFamily="34" charset="0"/>
              </a:rPr>
              <a:t>17 </a:t>
            </a:r>
            <a:r>
              <a:rPr lang="en-GB" sz="2400" b="1" dirty="0">
                <a:latin typeface="Century Gothic" panose="020B0502020202020204" pitchFamily="34" charset="0"/>
              </a:rPr>
              <a:t>He is before all things, and in him all things hold together. </a:t>
            </a:r>
            <a:r>
              <a:rPr lang="en-GB" sz="2400" b="1" baseline="30000" dirty="0">
                <a:latin typeface="Century Gothic" panose="020B0502020202020204" pitchFamily="34" charset="0"/>
              </a:rPr>
              <a:t>18 </a:t>
            </a:r>
            <a:r>
              <a:rPr lang="en-GB" sz="2400" b="1" dirty="0">
                <a:latin typeface="Century Gothic" panose="020B0502020202020204" pitchFamily="34" charset="0"/>
              </a:rPr>
              <a:t>And he is the head of the body, the church; he is the beginning and the firstborn from among the dead, so that in everything he might have the supremacy. </a:t>
            </a:r>
          </a:p>
        </p:txBody>
      </p:sp>
    </p:spTree>
    <p:extLst>
      <p:ext uri="{BB962C8B-B14F-4D97-AF65-F5344CB8AC3E}">
        <p14:creationId xmlns:p14="http://schemas.microsoft.com/office/powerpoint/2010/main" val="378482682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8" descr="Finding Ease, Loving Life - Three Principles Living">
            <a:extLst>
              <a:ext uri="{FF2B5EF4-FFF2-40B4-BE49-F238E27FC236}">
                <a16:creationId xmlns:a16="http://schemas.microsoft.com/office/drawing/2014/main" id="{03463AB6-337E-60CA-7DB4-9901098F0927}"/>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4048" t="8327" b="8327"/>
          <a:stretch/>
        </p:blipFill>
        <p:spPr bwMode="auto">
          <a:xfrm>
            <a:off x="-63913" y="0"/>
            <a:ext cx="9149856"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838EF4A-451E-7928-417D-76E9F603E630}"/>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3F42DC2F-93DF-2CE0-C874-E2241C92A864}"/>
              </a:ext>
            </a:extLst>
          </p:cNvPr>
          <p:cNvSpPr txBox="1"/>
          <p:nvPr/>
        </p:nvSpPr>
        <p:spPr>
          <a:xfrm rot="16200000">
            <a:off x="-2971158" y="2954268"/>
            <a:ext cx="6884425" cy="923041"/>
          </a:xfrm>
          <a:prstGeom prst="rect">
            <a:avLst/>
          </a:prstGeom>
          <a:noFill/>
        </p:spPr>
        <p:txBody>
          <a:bodyPr wrap="square" lIns="91152" tIns="45577" rIns="91152" bIns="45577"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lang="en-US" sz="5400" b="1" dirty="0">
                <a:ln w="25400" cmpd="sng">
                  <a:solidFill>
                    <a:prstClr val="white"/>
                  </a:solidFill>
                </a:ln>
                <a:solidFill>
                  <a:prstClr val="white"/>
                </a:solidFill>
                <a:effectLst>
                  <a:glow rad="101600">
                    <a:srgbClr val="002060"/>
                  </a:glow>
                </a:effectLst>
                <a:latin typeface="Cooper Black"/>
                <a:cs typeface="Cooper Black"/>
              </a:rPr>
              <a:t>Colossians 1.</a:t>
            </a:r>
            <a:r>
              <a:rPr lang="en-US" sz="5400" b="1" baseline="30000" dirty="0">
                <a:ln w="25400" cmpd="sng">
                  <a:solidFill>
                    <a:prstClr val="white"/>
                  </a:solidFill>
                </a:ln>
                <a:solidFill>
                  <a:prstClr val="white"/>
                </a:solidFill>
                <a:effectLst>
                  <a:glow rad="101600">
                    <a:srgbClr val="002060"/>
                  </a:glow>
                </a:effectLst>
                <a:latin typeface="Cooper Black"/>
                <a:cs typeface="Cooper Black"/>
              </a:rPr>
              <a:t>15-20</a:t>
            </a:r>
            <a:endParaRPr kumimoji="0" lang="en-US" sz="5400" b="1" i="0" u="none" strike="noStrike" kern="1200" cap="none" spc="0" normalizeH="0" baseline="30000" noProof="0" dirty="0">
              <a:ln w="25400" cmpd="sng">
                <a:solidFill>
                  <a:prstClr val="white"/>
                </a:solidFill>
              </a:ln>
              <a:solidFill>
                <a:prstClr val="white"/>
              </a:solidFill>
              <a:effectLst>
                <a:glow rad="101600">
                  <a:srgbClr val="002060"/>
                </a:glow>
              </a:effectLst>
              <a:uLnTx/>
              <a:uFillTx/>
              <a:latin typeface="Cooper Black"/>
              <a:ea typeface="ＭＳ Ｐゴシック" pitchFamily="34" charset="-128"/>
              <a:cs typeface="Cooper Black"/>
            </a:endParaRPr>
          </a:p>
        </p:txBody>
      </p:sp>
      <p:sp>
        <p:nvSpPr>
          <p:cNvPr id="11" name="TextBox 10">
            <a:extLst>
              <a:ext uri="{FF2B5EF4-FFF2-40B4-BE49-F238E27FC236}">
                <a16:creationId xmlns:a16="http://schemas.microsoft.com/office/drawing/2014/main" id="{48C4E4FD-3EEE-FBBB-4B01-69BEEEEC6EBC}"/>
              </a:ext>
            </a:extLst>
          </p:cNvPr>
          <p:cNvSpPr txBox="1"/>
          <p:nvPr/>
        </p:nvSpPr>
        <p:spPr>
          <a:xfrm>
            <a:off x="1006022" y="548680"/>
            <a:ext cx="5256584" cy="2677656"/>
          </a:xfrm>
          <a:prstGeom prst="rect">
            <a:avLst/>
          </a:prstGeom>
          <a:noFill/>
        </p:spPr>
        <p:txBody>
          <a:bodyPr wrap="square">
            <a:spAutoFit/>
          </a:bodyPr>
          <a:lstStyle/>
          <a:p>
            <a:r>
              <a:rPr lang="en-GB" sz="2400" b="1" baseline="30000" dirty="0">
                <a:latin typeface="Century Gothic" panose="020B0502020202020204" pitchFamily="34" charset="0"/>
              </a:rPr>
              <a:t>19 </a:t>
            </a:r>
            <a:r>
              <a:rPr lang="en-GB" sz="2400" b="1" dirty="0">
                <a:latin typeface="Century Gothic" panose="020B0502020202020204" pitchFamily="34" charset="0"/>
              </a:rPr>
              <a:t>For God was pleased to have all his fullness dwell in him, </a:t>
            </a:r>
            <a:r>
              <a:rPr lang="en-GB" sz="2400" b="1" baseline="30000" dirty="0">
                <a:latin typeface="Century Gothic" panose="020B0502020202020204" pitchFamily="34" charset="0"/>
              </a:rPr>
              <a:t>20 </a:t>
            </a:r>
            <a:r>
              <a:rPr lang="en-GB" sz="2400" b="1" dirty="0">
                <a:latin typeface="Century Gothic" panose="020B0502020202020204" pitchFamily="34" charset="0"/>
              </a:rPr>
              <a:t>and through him to reconcile to himself all things, whether things on earth or things in heaven, by making peace through his blood, shed on the cross.</a:t>
            </a:r>
          </a:p>
        </p:txBody>
      </p:sp>
    </p:spTree>
    <p:extLst>
      <p:ext uri="{BB962C8B-B14F-4D97-AF65-F5344CB8AC3E}">
        <p14:creationId xmlns:p14="http://schemas.microsoft.com/office/powerpoint/2010/main" val="384233723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6715-8E32-C9B5-F5F1-0444A20505B5}"/>
              </a:ext>
            </a:extLst>
          </p:cNvPr>
          <p:cNvSpPr>
            <a:spLocks noGrp="1"/>
          </p:cNvSpPr>
          <p:nvPr>
            <p:ph type="title"/>
          </p:nvPr>
        </p:nvSpPr>
        <p:spPr>
          <a:xfrm>
            <a:off x="609600" y="476672"/>
            <a:ext cx="10972800" cy="1446550"/>
          </a:xfrm>
        </p:spPr>
        <p:txBody>
          <a:bodyPr>
            <a:spAutoFit/>
          </a:bodyPr>
          <a:lstStyle/>
          <a:p>
            <a:r>
              <a:rPr lang="en-GB" b="1" dirty="0">
                <a:solidFill>
                  <a:schemeClr val="bg1"/>
                </a:solidFill>
                <a:latin typeface="Century Gothic" panose="020B0502020202020204" pitchFamily="34" charset="0"/>
              </a:rPr>
              <a:t>Children’s Talk</a:t>
            </a:r>
            <a:br>
              <a:rPr lang="en-GB" b="1" dirty="0">
                <a:solidFill>
                  <a:schemeClr val="bg1"/>
                </a:solidFill>
                <a:latin typeface="Century Gothic" panose="020B0502020202020204" pitchFamily="34" charset="0"/>
              </a:rPr>
            </a:br>
            <a:endParaRPr lang="en-GB"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5315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C793195-EFF0-4B92-9DFB-D7E82F2FAB1D}"/>
              </a:ext>
            </a:extLst>
          </p:cNvPr>
          <p:cNvSpPr>
            <a:spLocks noGrp="1" noChangeArrowheads="1"/>
          </p:cNvSpPr>
          <p:nvPr>
            <p:ph type="title"/>
          </p:nvPr>
        </p:nvSpPr>
        <p:spPr>
          <a:xfrm>
            <a:off x="695325" y="548680"/>
            <a:ext cx="10801350" cy="5190139"/>
          </a:xfrm>
          <a:noFill/>
        </p:spPr>
        <p:txBody>
          <a:bodyPr>
            <a:spAutoFit/>
          </a:bodyPr>
          <a:lstStyle/>
          <a:p>
            <a:pPr eaLnBrk="1" hangingPunct="1">
              <a:lnSpc>
                <a:spcPct val="120000"/>
              </a:lnSpc>
            </a:pPr>
            <a:r>
              <a:rPr lang="en-US" altLang="en-US" sz="4000" b="1" dirty="0">
                <a:solidFill>
                  <a:schemeClr val="bg1"/>
                </a:solidFill>
                <a:latin typeface="Century Gothic" panose="020B0502020202020204" pitchFamily="34" charset="0"/>
                <a:cs typeface="Arial" panose="020B0604020202020204" pitchFamily="34" charset="0"/>
              </a:rPr>
              <a:t>Come on, come in, everybody!</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There is a God who is worthy</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of all our praise – He alone is Lord.</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Come on and join with creation,</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let everything shout to praise Him,</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Glory to Christ – </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He’s the one who made us.</a:t>
            </a:r>
            <a:endParaRPr lang="en-GB" altLang="en-US" sz="4000" b="1"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70199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C793195-EFF0-4B92-9DFB-D7E82F2FAB1D}"/>
              </a:ext>
            </a:extLst>
          </p:cNvPr>
          <p:cNvSpPr>
            <a:spLocks noGrp="1" noChangeArrowheads="1"/>
          </p:cNvSpPr>
          <p:nvPr>
            <p:ph type="title"/>
          </p:nvPr>
        </p:nvSpPr>
        <p:spPr>
          <a:xfrm>
            <a:off x="782411" y="578011"/>
            <a:ext cx="10801350" cy="3712811"/>
          </a:xfrm>
          <a:noFill/>
        </p:spPr>
        <p:txBody>
          <a:bodyPr>
            <a:spAutoFit/>
          </a:bodyPr>
          <a:lstStyle/>
          <a:p>
            <a:pPr eaLnBrk="1" hangingPunct="1">
              <a:lnSpc>
                <a:spcPct val="120000"/>
              </a:lnSpc>
            </a:pPr>
            <a:r>
              <a:rPr lang="en-US" altLang="en-US" sz="4000" b="1" dirty="0">
                <a:solidFill>
                  <a:schemeClr val="bg1"/>
                </a:solidFill>
                <a:latin typeface="Century Gothic" panose="020B0502020202020204" pitchFamily="34" charset="0"/>
                <a:cs typeface="Arial" panose="020B0604020202020204" pitchFamily="34" charset="0"/>
              </a:rPr>
              <a:t>Lift up your voices to heaven’s king,</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bow down before His throne.</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Our perfect </a:t>
            </a:r>
            <a:r>
              <a:rPr lang="en-US" altLang="en-US" sz="4000" b="1" dirty="0" err="1">
                <a:solidFill>
                  <a:schemeClr val="bg1"/>
                </a:solidFill>
                <a:latin typeface="Century Gothic" panose="020B0502020202020204" pitchFamily="34" charset="0"/>
                <a:cs typeface="Arial" panose="020B0604020202020204" pitchFamily="34" charset="0"/>
              </a:rPr>
              <a:t>Saviour</a:t>
            </a:r>
            <a:r>
              <a:rPr lang="en-US" altLang="en-US" sz="4000" b="1" dirty="0">
                <a:solidFill>
                  <a:schemeClr val="bg1"/>
                </a:solidFill>
                <a:latin typeface="Century Gothic" panose="020B0502020202020204" pitchFamily="34" charset="0"/>
                <a:cs typeface="Arial" panose="020B0604020202020204" pitchFamily="34" charset="0"/>
              </a:rPr>
              <a:t> died for our sin.</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Hallelujah!</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Praise to Jesus Christ the king.</a:t>
            </a:r>
            <a:endParaRPr lang="en-GB" altLang="en-US" sz="4000" b="1"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78356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C793195-EFF0-4B92-9DFB-D7E82F2FAB1D}"/>
              </a:ext>
            </a:extLst>
          </p:cNvPr>
          <p:cNvSpPr>
            <a:spLocks noGrp="1" noChangeArrowheads="1"/>
          </p:cNvSpPr>
          <p:nvPr>
            <p:ph type="title"/>
          </p:nvPr>
        </p:nvSpPr>
        <p:spPr>
          <a:xfrm>
            <a:off x="695325" y="548680"/>
            <a:ext cx="10801350" cy="4451475"/>
          </a:xfrm>
          <a:noFill/>
        </p:spPr>
        <p:txBody>
          <a:bodyPr>
            <a:spAutoFit/>
          </a:bodyPr>
          <a:lstStyle/>
          <a:p>
            <a:pPr eaLnBrk="1" hangingPunct="1">
              <a:lnSpc>
                <a:spcPct val="120000"/>
              </a:lnSpc>
            </a:pPr>
            <a:r>
              <a:rPr lang="en-US" altLang="en-US" sz="4000" b="1" dirty="0">
                <a:solidFill>
                  <a:schemeClr val="bg1"/>
                </a:solidFill>
                <a:latin typeface="Century Gothic" panose="020B0502020202020204" pitchFamily="34" charset="0"/>
                <a:cs typeface="Arial" panose="020B0604020202020204" pitchFamily="34" charset="0"/>
              </a:rPr>
              <a:t>Come on, come in, all you weary,</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come on and find rest with Jesus,</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He is the one who can heal your soul.</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Come on and join with the angels,</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praising the Lamb who was faithful,</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Giving His life – He’s the one who saved us.</a:t>
            </a:r>
            <a:endParaRPr lang="en-GB" altLang="en-US" sz="4000" b="1"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977358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C793195-EFF0-4B92-9DFB-D7E82F2FAB1D}"/>
              </a:ext>
            </a:extLst>
          </p:cNvPr>
          <p:cNvSpPr>
            <a:spLocks noGrp="1" noChangeArrowheads="1"/>
          </p:cNvSpPr>
          <p:nvPr>
            <p:ph type="title"/>
          </p:nvPr>
        </p:nvSpPr>
        <p:spPr>
          <a:xfrm>
            <a:off x="695325" y="548680"/>
            <a:ext cx="10801350" cy="3712811"/>
          </a:xfrm>
          <a:noFill/>
        </p:spPr>
        <p:txBody>
          <a:bodyPr>
            <a:spAutoFit/>
          </a:bodyPr>
          <a:lstStyle/>
          <a:p>
            <a:pPr eaLnBrk="1" hangingPunct="1">
              <a:lnSpc>
                <a:spcPct val="120000"/>
              </a:lnSpc>
            </a:pPr>
            <a:r>
              <a:rPr lang="en-US" altLang="en-US" sz="4000" b="1" dirty="0">
                <a:solidFill>
                  <a:schemeClr val="bg1"/>
                </a:solidFill>
                <a:latin typeface="Century Gothic" panose="020B0502020202020204" pitchFamily="34" charset="0"/>
                <a:cs typeface="Arial" panose="020B0604020202020204" pitchFamily="34" charset="0"/>
              </a:rPr>
              <a:t>Lift up your voices to heaven’s king,</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bow down before His throne.</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Our perfect </a:t>
            </a:r>
            <a:r>
              <a:rPr lang="en-US" altLang="en-US" sz="4000" b="1" dirty="0" err="1">
                <a:solidFill>
                  <a:schemeClr val="bg1"/>
                </a:solidFill>
                <a:latin typeface="Century Gothic" panose="020B0502020202020204" pitchFamily="34" charset="0"/>
                <a:cs typeface="Arial" panose="020B0604020202020204" pitchFamily="34" charset="0"/>
              </a:rPr>
              <a:t>Saviour</a:t>
            </a:r>
            <a:r>
              <a:rPr lang="en-US" altLang="en-US" sz="4000" b="1" dirty="0">
                <a:solidFill>
                  <a:schemeClr val="bg1"/>
                </a:solidFill>
                <a:latin typeface="Century Gothic" panose="020B0502020202020204" pitchFamily="34" charset="0"/>
                <a:cs typeface="Arial" panose="020B0604020202020204" pitchFamily="34" charset="0"/>
              </a:rPr>
              <a:t> died for our sin.</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Hallelujah!</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Praise to Jesus Christ the king.</a:t>
            </a:r>
            <a:endParaRPr lang="en-GB" altLang="en-US" sz="4000" b="1"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493212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C793195-EFF0-4B92-9DFB-D7E82F2FAB1D}"/>
              </a:ext>
            </a:extLst>
          </p:cNvPr>
          <p:cNvSpPr>
            <a:spLocks noGrp="1" noChangeArrowheads="1"/>
          </p:cNvSpPr>
          <p:nvPr>
            <p:ph type="title"/>
          </p:nvPr>
        </p:nvSpPr>
        <p:spPr>
          <a:xfrm>
            <a:off x="695325" y="620688"/>
            <a:ext cx="10801350" cy="4451475"/>
          </a:xfrm>
          <a:noFill/>
        </p:spPr>
        <p:txBody>
          <a:bodyPr>
            <a:spAutoFit/>
          </a:bodyPr>
          <a:lstStyle/>
          <a:p>
            <a:pPr eaLnBrk="1" hangingPunct="1">
              <a:lnSpc>
                <a:spcPct val="120000"/>
              </a:lnSpc>
            </a:pPr>
            <a:r>
              <a:rPr lang="en-US" altLang="en-US" sz="4000" b="1" dirty="0">
                <a:solidFill>
                  <a:schemeClr val="bg1"/>
                </a:solidFill>
                <a:latin typeface="Century Gothic" panose="020B0502020202020204" pitchFamily="34" charset="0"/>
                <a:cs typeface="Arial" panose="020B0604020202020204" pitchFamily="34" charset="0"/>
              </a:rPr>
              <a:t>Come on, you saints, keep believing,</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gather to hear the Lord speaking.</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Humble your hearts, tremble at His voice.</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Come in with joy for the future,</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He will renew heaven and earth,</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Jesus is Lord – He’s the one who’ll raise us.</a:t>
            </a:r>
            <a:endParaRPr lang="en-GB" altLang="en-US" sz="4000" b="1"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75210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DED6-59FD-39FD-9599-DE00F6F5BADF}"/>
              </a:ext>
            </a:extLst>
          </p:cNvPr>
          <p:cNvSpPr>
            <a:spLocks noGrp="1"/>
          </p:cNvSpPr>
          <p:nvPr>
            <p:ph type="ctrTitle"/>
          </p:nvPr>
        </p:nvSpPr>
        <p:spPr>
          <a:xfrm>
            <a:off x="1524000" y="1122363"/>
            <a:ext cx="9144000" cy="1154509"/>
          </a:xfrm>
        </p:spPr>
        <p:txBody>
          <a:bodyPr/>
          <a:lstStyle/>
          <a:p>
            <a:r>
              <a:rPr lang="en-GB" b="1" dirty="0">
                <a:solidFill>
                  <a:schemeClr val="bg1"/>
                </a:solidFill>
                <a:latin typeface="Century Gothic" panose="020B0502020202020204" pitchFamily="34" charset="0"/>
              </a:rPr>
              <a:t>Sunday 25 September </a:t>
            </a:r>
          </a:p>
        </p:txBody>
      </p:sp>
      <p:sp>
        <p:nvSpPr>
          <p:cNvPr id="3" name="Subtitle 2">
            <a:extLst>
              <a:ext uri="{FF2B5EF4-FFF2-40B4-BE49-F238E27FC236}">
                <a16:creationId xmlns:a16="http://schemas.microsoft.com/office/drawing/2014/main" id="{68993481-F7D0-4DB2-9F80-B1E15A496D62}"/>
              </a:ext>
            </a:extLst>
          </p:cNvPr>
          <p:cNvSpPr>
            <a:spLocks noGrp="1"/>
          </p:cNvSpPr>
          <p:nvPr>
            <p:ph type="subTitle" idx="1"/>
          </p:nvPr>
        </p:nvSpPr>
        <p:spPr>
          <a:xfrm>
            <a:off x="551384" y="3886200"/>
            <a:ext cx="11305256" cy="1754326"/>
          </a:xfrm>
        </p:spPr>
        <p:txBody>
          <a:bodyPr wrap="square">
            <a:spAutoFit/>
          </a:bodyPr>
          <a:lstStyle/>
          <a:p>
            <a:r>
              <a:rPr lang="en-GB" sz="4000" b="1" i="1" dirty="0">
                <a:solidFill>
                  <a:schemeClr val="bg1"/>
                </a:solidFill>
                <a:latin typeface="Century Gothic" panose="020B0502020202020204" pitchFamily="34" charset="0"/>
              </a:rPr>
              <a:t>..the Son is the image of the invisible God, the firstborn over all creation…</a:t>
            </a:r>
            <a:br>
              <a:rPr lang="en-GB" sz="4000" b="1" dirty="0">
                <a:solidFill>
                  <a:schemeClr val="bg1"/>
                </a:solidFill>
                <a:latin typeface="Century Gothic" panose="020B0502020202020204" pitchFamily="34" charset="0"/>
              </a:rPr>
            </a:br>
            <a:r>
              <a:rPr lang="en-GB" sz="4000" b="1" i="1" dirty="0">
                <a:solidFill>
                  <a:schemeClr val="bg1"/>
                </a:solidFill>
                <a:latin typeface="Century Gothic" panose="020B0502020202020204" pitchFamily="34" charset="0"/>
              </a:rPr>
              <a:t>Colossians 1:15</a:t>
            </a:r>
          </a:p>
        </p:txBody>
      </p:sp>
    </p:spTree>
    <p:extLst>
      <p:ext uri="{BB962C8B-B14F-4D97-AF65-F5344CB8AC3E}">
        <p14:creationId xmlns:p14="http://schemas.microsoft.com/office/powerpoint/2010/main" val="1336863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C793195-EFF0-4B92-9DFB-D7E82F2FAB1D}"/>
              </a:ext>
            </a:extLst>
          </p:cNvPr>
          <p:cNvSpPr>
            <a:spLocks noGrp="1" noChangeArrowheads="1"/>
          </p:cNvSpPr>
          <p:nvPr>
            <p:ph type="title"/>
          </p:nvPr>
        </p:nvSpPr>
        <p:spPr>
          <a:xfrm>
            <a:off x="589239" y="577017"/>
            <a:ext cx="10801350" cy="5965223"/>
          </a:xfrm>
          <a:noFill/>
        </p:spPr>
        <p:txBody>
          <a:bodyPr>
            <a:spAutoFit/>
          </a:bodyPr>
          <a:lstStyle/>
          <a:p>
            <a:pPr eaLnBrk="1" hangingPunct="1">
              <a:lnSpc>
                <a:spcPct val="120000"/>
              </a:lnSpc>
            </a:pPr>
            <a:r>
              <a:rPr lang="en-US" altLang="en-US" sz="4000" b="1" dirty="0">
                <a:solidFill>
                  <a:schemeClr val="bg1"/>
                </a:solidFill>
                <a:latin typeface="Century Gothic" panose="020B0502020202020204" pitchFamily="34" charset="0"/>
                <a:cs typeface="Arial" panose="020B0604020202020204" pitchFamily="34" charset="0"/>
              </a:rPr>
              <a:t>Lift up your voices to heaven’s king,</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bow down before His throne.</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Our perfect </a:t>
            </a:r>
            <a:r>
              <a:rPr lang="en-US" altLang="en-US" sz="4000" b="1" dirty="0" err="1">
                <a:solidFill>
                  <a:schemeClr val="bg1"/>
                </a:solidFill>
                <a:latin typeface="Century Gothic" panose="020B0502020202020204" pitchFamily="34" charset="0"/>
                <a:cs typeface="Arial" panose="020B0604020202020204" pitchFamily="34" charset="0"/>
              </a:rPr>
              <a:t>Saviour</a:t>
            </a:r>
            <a:r>
              <a:rPr lang="en-US" altLang="en-US" sz="4000" b="1" dirty="0">
                <a:solidFill>
                  <a:schemeClr val="bg1"/>
                </a:solidFill>
                <a:latin typeface="Century Gothic" panose="020B0502020202020204" pitchFamily="34" charset="0"/>
                <a:cs typeface="Arial" panose="020B0604020202020204" pitchFamily="34" charset="0"/>
              </a:rPr>
              <a:t> died for our sin.</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Hallelujah!</a:t>
            </a:r>
            <a:br>
              <a:rPr lang="en-US" altLang="en-US" sz="4000" b="1" dirty="0">
                <a:solidFill>
                  <a:schemeClr val="bg1"/>
                </a:solidFill>
                <a:latin typeface="Century Gothic" panose="020B0502020202020204" pitchFamily="34" charset="0"/>
                <a:cs typeface="Arial" panose="020B0604020202020204" pitchFamily="34" charset="0"/>
              </a:rPr>
            </a:br>
            <a:r>
              <a:rPr lang="en-US" altLang="en-US" sz="4000" b="1" dirty="0">
                <a:solidFill>
                  <a:schemeClr val="bg1"/>
                </a:solidFill>
                <a:latin typeface="Century Gothic" panose="020B0502020202020204" pitchFamily="34" charset="0"/>
                <a:cs typeface="Arial" panose="020B0604020202020204" pitchFamily="34" charset="0"/>
              </a:rPr>
              <a:t>Praise to Jesus Christ the king.</a:t>
            </a:r>
            <a:br>
              <a:rPr lang="en-US" altLang="en-US" sz="4000" b="1" dirty="0">
                <a:solidFill>
                  <a:schemeClr val="bg1"/>
                </a:solidFill>
                <a:latin typeface="Century Gothic" panose="020B0502020202020204" pitchFamily="34" charset="0"/>
                <a:cs typeface="Arial" panose="020B0604020202020204" pitchFamily="34" charset="0"/>
              </a:rPr>
            </a:br>
            <a:br>
              <a:rPr lang="en-US" altLang="en-US" sz="4000" b="1" dirty="0">
                <a:solidFill>
                  <a:schemeClr val="bg1"/>
                </a:solidFill>
                <a:latin typeface="Century Gothic" panose="020B0502020202020204" pitchFamily="34" charset="0"/>
                <a:cs typeface="Arial" panose="020B0604020202020204" pitchFamily="34" charset="0"/>
              </a:rPr>
            </a:br>
            <a:br>
              <a:rPr lang="en-US" altLang="en-US" sz="4000" b="1" dirty="0">
                <a:solidFill>
                  <a:schemeClr val="bg1"/>
                </a:solidFill>
                <a:latin typeface="Century Gothic" panose="020B0502020202020204" pitchFamily="34" charset="0"/>
                <a:cs typeface="Arial" panose="020B0604020202020204" pitchFamily="34" charset="0"/>
              </a:rPr>
            </a:br>
            <a:r>
              <a:rPr lang="en-US" altLang="en-US" sz="2000" b="1" i="1" dirty="0">
                <a:solidFill>
                  <a:schemeClr val="bg1"/>
                </a:solidFill>
                <a:latin typeface="Century Gothic" panose="020B0502020202020204" pitchFamily="34" charset="0"/>
                <a:cs typeface="Arial" panose="020B0604020202020204" pitchFamily="34" charset="0"/>
              </a:rPr>
              <a:t>© 2019 Dan Adams &amp; Gareth </a:t>
            </a:r>
            <a:r>
              <a:rPr lang="en-US" altLang="en-US" sz="2000" b="1" i="1" dirty="0" err="1">
                <a:solidFill>
                  <a:schemeClr val="bg1"/>
                </a:solidFill>
                <a:latin typeface="Century Gothic" panose="020B0502020202020204" pitchFamily="34" charset="0"/>
                <a:cs typeface="Arial" panose="020B0604020202020204" pitchFamily="34" charset="0"/>
              </a:rPr>
              <a:t>Loh</a:t>
            </a:r>
            <a:br>
              <a:rPr lang="en-US" altLang="en-US" sz="2000" b="1" dirty="0">
                <a:solidFill>
                  <a:schemeClr val="bg1"/>
                </a:solidFill>
                <a:latin typeface="Century Gothic" panose="020B0502020202020204" pitchFamily="34" charset="0"/>
                <a:cs typeface="Arial" panose="020B0604020202020204" pitchFamily="34" charset="0"/>
              </a:rPr>
            </a:br>
            <a:r>
              <a:rPr lang="en-US" altLang="en-US" sz="2000" b="1" i="1" dirty="0">
                <a:solidFill>
                  <a:schemeClr val="bg1"/>
                </a:solidFill>
                <a:latin typeface="Century Gothic" panose="020B0502020202020204" pitchFamily="34" charset="0"/>
              </a:rPr>
              <a:t>All words reproduced under CCLI no 293885</a:t>
            </a:r>
            <a:endParaRPr lang="en-GB" altLang="en-US" sz="2000" b="1"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74151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7C9C-B6FC-F2F6-B66D-6AF30E8241AC}"/>
              </a:ext>
            </a:extLst>
          </p:cNvPr>
          <p:cNvSpPr>
            <a:spLocks noGrp="1"/>
          </p:cNvSpPr>
          <p:nvPr>
            <p:ph type="title"/>
          </p:nvPr>
        </p:nvSpPr>
        <p:spPr/>
        <p:txBody>
          <a:bodyPr/>
          <a:lstStyle/>
          <a:p>
            <a:r>
              <a:rPr lang="en-GB" dirty="0">
                <a:solidFill>
                  <a:schemeClr val="bg1"/>
                </a:solidFill>
                <a:latin typeface="Century Gothic" panose="020B0502020202020204" pitchFamily="34" charset="0"/>
              </a:rPr>
              <a:t>Prayer</a:t>
            </a:r>
          </a:p>
        </p:txBody>
      </p:sp>
    </p:spTree>
    <p:extLst>
      <p:ext uri="{BB962C8B-B14F-4D97-AF65-F5344CB8AC3E}">
        <p14:creationId xmlns:p14="http://schemas.microsoft.com/office/powerpoint/2010/main" val="1358032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DC2F-3631-5C93-9B40-FDCA7389627A}"/>
              </a:ext>
            </a:extLst>
          </p:cNvPr>
          <p:cNvSpPr>
            <a:spLocks noGrp="1"/>
          </p:cNvSpPr>
          <p:nvPr>
            <p:ph type="ctrTitle"/>
          </p:nvPr>
        </p:nvSpPr>
        <p:spPr/>
        <p:txBody>
          <a:bodyPr/>
          <a:lstStyle/>
          <a:p>
            <a:r>
              <a:rPr lang="en-GB" b="1" dirty="0">
                <a:solidFill>
                  <a:schemeClr val="bg1"/>
                </a:solidFill>
                <a:latin typeface="Century Gothic" panose="020B0502020202020204" pitchFamily="34" charset="0"/>
              </a:rPr>
              <a:t>Message</a:t>
            </a:r>
          </a:p>
        </p:txBody>
      </p:sp>
      <p:sp>
        <p:nvSpPr>
          <p:cNvPr id="3" name="Subtitle 2">
            <a:extLst>
              <a:ext uri="{FF2B5EF4-FFF2-40B4-BE49-F238E27FC236}">
                <a16:creationId xmlns:a16="http://schemas.microsoft.com/office/drawing/2014/main" id="{1720C63E-E771-49D5-EEDF-7010EC3EF167}"/>
              </a:ext>
            </a:extLst>
          </p:cNvPr>
          <p:cNvSpPr>
            <a:spLocks noGrp="1"/>
          </p:cNvSpPr>
          <p:nvPr>
            <p:ph type="subTitle" idx="1"/>
          </p:nvPr>
        </p:nvSpPr>
        <p:spPr>
          <a:xfrm>
            <a:off x="767408" y="3886200"/>
            <a:ext cx="10801200" cy="2603790"/>
          </a:xfrm>
        </p:spPr>
        <p:txBody>
          <a:bodyPr wrap="square">
            <a:spAutoFit/>
          </a:bodyPr>
          <a:lstStyle/>
          <a:p>
            <a:r>
              <a:rPr lang="en-GB" sz="4800" b="1" dirty="0">
                <a:solidFill>
                  <a:schemeClr val="bg1"/>
                </a:solidFill>
                <a:latin typeface="Century Gothic" panose="020B0502020202020204" pitchFamily="34" charset="0"/>
              </a:rPr>
              <a:t>Simply The Best</a:t>
            </a:r>
          </a:p>
          <a:p>
            <a:r>
              <a:rPr lang="en-GB" sz="4800" b="1" dirty="0">
                <a:solidFill>
                  <a:schemeClr val="bg1"/>
                </a:solidFill>
                <a:latin typeface="Century Gothic" panose="020B0502020202020204" pitchFamily="34" charset="0"/>
              </a:rPr>
              <a:t>The Best Man</a:t>
            </a:r>
          </a:p>
          <a:p>
            <a:r>
              <a:rPr lang="en-GB" sz="4800" b="1" dirty="0">
                <a:solidFill>
                  <a:schemeClr val="bg1"/>
                </a:solidFill>
                <a:latin typeface="Century Gothic" panose="020B0502020202020204" pitchFamily="34" charset="0"/>
              </a:rPr>
              <a:t>Colossians 1:15-20</a:t>
            </a:r>
          </a:p>
        </p:txBody>
      </p:sp>
    </p:spTree>
    <p:extLst>
      <p:ext uri="{BB962C8B-B14F-4D97-AF65-F5344CB8AC3E}">
        <p14:creationId xmlns:p14="http://schemas.microsoft.com/office/powerpoint/2010/main" val="22968087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7C9C-B6FC-F2F6-B66D-6AF30E8241AC}"/>
              </a:ext>
            </a:extLst>
          </p:cNvPr>
          <p:cNvSpPr>
            <a:spLocks noGrp="1"/>
          </p:cNvSpPr>
          <p:nvPr>
            <p:ph type="title"/>
          </p:nvPr>
        </p:nvSpPr>
        <p:spPr/>
        <p:txBody>
          <a:bodyPr/>
          <a:lstStyle/>
          <a:p>
            <a:r>
              <a:rPr lang="en-GB" dirty="0">
                <a:solidFill>
                  <a:schemeClr val="bg1"/>
                </a:solidFill>
                <a:latin typeface="Century Gothic" panose="020B0502020202020204" pitchFamily="34" charset="0"/>
              </a:rPr>
              <a:t>Prayer</a:t>
            </a:r>
          </a:p>
        </p:txBody>
      </p:sp>
    </p:spTree>
    <p:extLst>
      <p:ext uri="{BB962C8B-B14F-4D97-AF65-F5344CB8AC3E}">
        <p14:creationId xmlns:p14="http://schemas.microsoft.com/office/powerpoint/2010/main" val="40882241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AAD607-9FC6-A660-1100-B580B2455A65}"/>
              </a:ext>
            </a:extLst>
          </p:cNvPr>
          <p:cNvSpPr>
            <a:spLocks noGrp="1" noChangeArrowheads="1"/>
          </p:cNvSpPr>
          <p:nvPr>
            <p:ph type="title"/>
          </p:nvPr>
        </p:nvSpPr>
        <p:spPr>
          <a:xfrm>
            <a:off x="695325" y="548680"/>
            <a:ext cx="10801350" cy="2973387"/>
          </a:xfrm>
          <a:noFill/>
        </p:spPr>
        <p:txBody>
          <a:bodyPr>
            <a:spAutoFit/>
          </a:bodyPr>
          <a:lstStyle/>
          <a:p>
            <a:pPr algn="ctr" eaLnBrk="1" hangingPunct="1">
              <a:lnSpc>
                <a:spcPct val="120000"/>
              </a:lnSpc>
            </a:pPr>
            <a:r>
              <a:rPr lang="en-GB" altLang="en-US" sz="4000" b="1" dirty="0">
                <a:solidFill>
                  <a:schemeClr val="bg1"/>
                </a:solidFill>
                <a:latin typeface="Century Gothic" panose="020B0502020202020204" pitchFamily="34" charset="0"/>
              </a:rPr>
              <a:t>Hark how the adoring hosts above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with songs surround the throne!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Ten thousand, thousand are their tongues;</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but all their hearts are one.</a:t>
            </a:r>
          </a:p>
        </p:txBody>
      </p:sp>
    </p:spTree>
    <p:extLst>
      <p:ext uri="{BB962C8B-B14F-4D97-AF65-F5344CB8AC3E}">
        <p14:creationId xmlns:p14="http://schemas.microsoft.com/office/powerpoint/2010/main" val="166349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0E388DA-C7BE-4E6A-1E0C-2C21E97DB8D4}"/>
              </a:ext>
            </a:extLst>
          </p:cNvPr>
          <p:cNvSpPr>
            <a:spLocks noGrp="1" noChangeArrowheads="1"/>
          </p:cNvSpPr>
          <p:nvPr>
            <p:ph type="title"/>
          </p:nvPr>
        </p:nvSpPr>
        <p:spPr>
          <a:xfrm>
            <a:off x="695325" y="573088"/>
            <a:ext cx="10514013" cy="2974975"/>
          </a:xfrm>
          <a:noFill/>
        </p:spPr>
        <p:txBody>
          <a:bodyPr>
            <a:spAutoFit/>
          </a:bodyPr>
          <a:lstStyle/>
          <a:p>
            <a:pPr algn="ctr" eaLnBrk="1" hangingPunct="1">
              <a:lnSpc>
                <a:spcPct val="120000"/>
              </a:lnSpc>
            </a:pPr>
            <a:r>
              <a:rPr lang="en-GB" altLang="en-US" sz="4000" b="1" dirty="0">
                <a:solidFill>
                  <a:schemeClr val="bg1"/>
                </a:solidFill>
                <a:latin typeface="Century Gothic" panose="020B0502020202020204" pitchFamily="34" charset="0"/>
              </a:rPr>
              <a:t>Worthy the Lamb that died, they cry,</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to be exalted thus;</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worthy the Lamb, let us reply;</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for He was slain for us.</a:t>
            </a:r>
          </a:p>
        </p:txBody>
      </p:sp>
    </p:spTree>
    <p:extLst>
      <p:ext uri="{BB962C8B-B14F-4D97-AF65-F5344CB8AC3E}">
        <p14:creationId xmlns:p14="http://schemas.microsoft.com/office/powerpoint/2010/main" val="334264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FE9A550-A0CB-AB17-042B-CCC0D816C0E0}"/>
              </a:ext>
            </a:extLst>
          </p:cNvPr>
          <p:cNvSpPr>
            <a:spLocks noGrp="1" noChangeArrowheads="1"/>
          </p:cNvSpPr>
          <p:nvPr>
            <p:ph type="title"/>
          </p:nvPr>
        </p:nvSpPr>
        <p:spPr>
          <a:xfrm>
            <a:off x="695325" y="548680"/>
            <a:ext cx="10801350" cy="2973387"/>
          </a:xfrm>
          <a:noFill/>
        </p:spPr>
        <p:txBody>
          <a:bodyPr>
            <a:spAutoFit/>
          </a:bodyPr>
          <a:lstStyle/>
          <a:p>
            <a:pPr algn="ctr" eaLnBrk="1" hangingPunct="1">
              <a:lnSpc>
                <a:spcPct val="120000"/>
              </a:lnSpc>
            </a:pPr>
            <a:r>
              <a:rPr lang="en-GB" altLang="en-US" sz="4000" b="1" dirty="0">
                <a:solidFill>
                  <a:schemeClr val="bg1"/>
                </a:solidFill>
                <a:latin typeface="Century Gothic" panose="020B0502020202020204" pitchFamily="34" charset="0"/>
              </a:rPr>
              <a:t>Thou hast redeemed us with Thy blood,</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and set the prisoners free;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Thou </a:t>
            </a:r>
            <a:r>
              <a:rPr lang="en-GB" altLang="en-US" sz="4000" b="1" dirty="0" err="1">
                <a:solidFill>
                  <a:schemeClr val="bg1"/>
                </a:solidFill>
                <a:latin typeface="Century Gothic" panose="020B0502020202020204" pitchFamily="34" charset="0"/>
              </a:rPr>
              <a:t>mad’st</a:t>
            </a:r>
            <a:r>
              <a:rPr lang="en-GB" altLang="en-US" sz="4000" b="1" dirty="0">
                <a:solidFill>
                  <a:schemeClr val="bg1"/>
                </a:solidFill>
                <a:latin typeface="Century Gothic" panose="020B0502020202020204" pitchFamily="34" charset="0"/>
              </a:rPr>
              <a:t> us kings and priests to God,</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and we shall reign with Thee.</a:t>
            </a:r>
          </a:p>
        </p:txBody>
      </p:sp>
    </p:spTree>
    <p:extLst>
      <p:ext uri="{BB962C8B-B14F-4D97-AF65-F5344CB8AC3E}">
        <p14:creationId xmlns:p14="http://schemas.microsoft.com/office/powerpoint/2010/main" val="316145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CD34A55-E354-96DF-02D9-106C0030A706}"/>
              </a:ext>
            </a:extLst>
          </p:cNvPr>
          <p:cNvSpPr>
            <a:spLocks noGrp="1" noChangeArrowheads="1"/>
          </p:cNvSpPr>
          <p:nvPr>
            <p:ph type="title"/>
          </p:nvPr>
        </p:nvSpPr>
        <p:spPr>
          <a:xfrm>
            <a:off x="695325" y="548680"/>
            <a:ext cx="10801350" cy="2973388"/>
          </a:xfrm>
          <a:noFill/>
        </p:spPr>
        <p:txBody>
          <a:bodyPr>
            <a:spAutoFit/>
          </a:bodyPr>
          <a:lstStyle/>
          <a:p>
            <a:pPr algn="ctr" eaLnBrk="1" hangingPunct="1">
              <a:lnSpc>
                <a:spcPct val="120000"/>
              </a:lnSpc>
            </a:pPr>
            <a:r>
              <a:rPr lang="en-GB" altLang="en-US" sz="4000" b="1" dirty="0">
                <a:solidFill>
                  <a:schemeClr val="bg1"/>
                </a:solidFill>
                <a:latin typeface="Century Gothic" panose="020B0502020202020204" pitchFamily="34" charset="0"/>
              </a:rPr>
              <a:t>From every kindred, every tongue,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Thou </a:t>
            </a:r>
            <a:r>
              <a:rPr lang="en-GB" altLang="en-US" sz="4000" b="1" dirty="0" err="1">
                <a:solidFill>
                  <a:schemeClr val="bg1"/>
                </a:solidFill>
                <a:latin typeface="Century Gothic" panose="020B0502020202020204" pitchFamily="34" charset="0"/>
              </a:rPr>
              <a:t>brought’st</a:t>
            </a:r>
            <a:r>
              <a:rPr lang="en-GB" altLang="en-US" sz="4000" b="1" dirty="0">
                <a:solidFill>
                  <a:schemeClr val="bg1"/>
                </a:solidFill>
                <a:latin typeface="Century Gothic" panose="020B0502020202020204" pitchFamily="34" charset="0"/>
              </a:rPr>
              <a:t> Thy chosen race;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and distant lands and isles have shared</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the riches of Thy grace.</a:t>
            </a:r>
          </a:p>
        </p:txBody>
      </p:sp>
    </p:spTree>
    <p:extLst>
      <p:ext uri="{BB962C8B-B14F-4D97-AF65-F5344CB8AC3E}">
        <p14:creationId xmlns:p14="http://schemas.microsoft.com/office/powerpoint/2010/main" val="2094381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3E96117-1FDD-FE7D-FC4C-DD27D08774F4}"/>
              </a:ext>
            </a:extLst>
          </p:cNvPr>
          <p:cNvSpPr>
            <a:spLocks noGrp="1" noChangeArrowheads="1"/>
          </p:cNvSpPr>
          <p:nvPr>
            <p:ph type="title"/>
          </p:nvPr>
        </p:nvSpPr>
        <p:spPr>
          <a:xfrm>
            <a:off x="695325" y="549275"/>
            <a:ext cx="10801350" cy="6037263"/>
          </a:xfrm>
          <a:noFill/>
        </p:spPr>
        <p:txBody>
          <a:bodyPr>
            <a:spAutoFit/>
          </a:bodyPr>
          <a:lstStyle/>
          <a:p>
            <a:pPr algn="ctr" eaLnBrk="1" hangingPunct="1">
              <a:lnSpc>
                <a:spcPct val="120000"/>
              </a:lnSpc>
            </a:pPr>
            <a:r>
              <a:rPr lang="en-GB" altLang="en-US" sz="4000" b="1" dirty="0">
                <a:solidFill>
                  <a:schemeClr val="bg1"/>
                </a:solidFill>
                <a:latin typeface="Century Gothic" panose="020B0502020202020204" pitchFamily="34" charset="0"/>
              </a:rPr>
              <a:t>To Him who sits upon the throne,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the God whom we adore,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and to the Lamb that once was slain,</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be glory evermore.</a:t>
            </a:r>
            <a:br>
              <a:rPr lang="en-GB" altLang="en-US" sz="3600" b="1" dirty="0">
                <a:solidFill>
                  <a:schemeClr val="bg1"/>
                </a:solidFill>
                <a:latin typeface="Century Gothic" panose="020B0502020202020204" pitchFamily="34" charset="0"/>
              </a:rPr>
            </a:br>
            <a:br>
              <a:rPr lang="en-GB" altLang="en-US" sz="3600" b="1" dirty="0">
                <a:solidFill>
                  <a:schemeClr val="bg1"/>
                </a:solidFill>
                <a:latin typeface="Century Gothic" panose="020B0502020202020204" pitchFamily="34" charset="0"/>
              </a:rPr>
            </a:br>
            <a:br>
              <a:rPr lang="en-GB" altLang="en-US" sz="3600" b="1" dirty="0">
                <a:solidFill>
                  <a:schemeClr val="bg1"/>
                </a:solidFill>
                <a:latin typeface="Century Gothic" panose="020B0502020202020204" pitchFamily="34" charset="0"/>
              </a:rPr>
            </a:br>
            <a:br>
              <a:rPr lang="en-GB" altLang="en-US" sz="3600" b="1" dirty="0">
                <a:solidFill>
                  <a:schemeClr val="bg1"/>
                </a:solidFill>
                <a:latin typeface="Century Gothic" panose="020B0502020202020204" pitchFamily="34" charset="0"/>
              </a:rPr>
            </a:br>
            <a:br>
              <a:rPr lang="en-GB" altLang="en-US" sz="3600" b="1" dirty="0">
                <a:solidFill>
                  <a:schemeClr val="bg1"/>
                </a:solidFill>
                <a:latin typeface="Century Gothic" panose="020B0502020202020204" pitchFamily="34" charset="0"/>
              </a:rPr>
            </a:br>
            <a:r>
              <a:rPr lang="en-GB" altLang="en-US" sz="2000" b="1" i="1" dirty="0">
                <a:solidFill>
                  <a:schemeClr val="bg1"/>
                </a:solidFill>
                <a:latin typeface="Century Gothic" panose="020B0502020202020204" pitchFamily="34" charset="0"/>
              </a:rPr>
              <a:t>Scottish Paraphrases 1781</a:t>
            </a:r>
            <a:endParaRPr lang="en-US" altLang="en-US" sz="200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08285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7C9C-B6FC-F2F6-B66D-6AF30E8241AC}"/>
              </a:ext>
            </a:extLst>
          </p:cNvPr>
          <p:cNvSpPr>
            <a:spLocks noGrp="1"/>
          </p:cNvSpPr>
          <p:nvPr>
            <p:ph type="title"/>
          </p:nvPr>
        </p:nvSpPr>
        <p:spPr/>
        <p:txBody>
          <a:bodyPr/>
          <a:lstStyle/>
          <a:p>
            <a:r>
              <a:rPr lang="en-GB" dirty="0">
                <a:solidFill>
                  <a:schemeClr val="bg1"/>
                </a:solidFill>
                <a:latin typeface="Century Gothic" panose="020B0502020202020204" pitchFamily="34" charset="0"/>
              </a:rPr>
              <a:t>Sacrament</a:t>
            </a:r>
          </a:p>
        </p:txBody>
      </p:sp>
    </p:spTree>
    <p:extLst>
      <p:ext uri="{BB962C8B-B14F-4D97-AF65-F5344CB8AC3E}">
        <p14:creationId xmlns:p14="http://schemas.microsoft.com/office/powerpoint/2010/main" val="39484542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DED6-59FD-39FD-9599-DE00F6F5BADF}"/>
              </a:ext>
            </a:extLst>
          </p:cNvPr>
          <p:cNvSpPr>
            <a:spLocks noGrp="1"/>
          </p:cNvSpPr>
          <p:nvPr>
            <p:ph type="ctrTitle"/>
          </p:nvPr>
        </p:nvSpPr>
        <p:spPr>
          <a:xfrm>
            <a:off x="914400" y="909697"/>
            <a:ext cx="10363200" cy="1470025"/>
          </a:xfrm>
        </p:spPr>
        <p:txBody>
          <a:bodyPr/>
          <a:lstStyle/>
          <a:p>
            <a:r>
              <a:rPr lang="en-GB" b="1" dirty="0">
                <a:solidFill>
                  <a:schemeClr val="bg1"/>
                </a:solidFill>
                <a:latin typeface="Century Gothic" panose="020B0502020202020204" pitchFamily="34" charset="0"/>
              </a:rPr>
              <a:t>Morning Service</a:t>
            </a:r>
          </a:p>
        </p:txBody>
      </p:sp>
      <p:sp>
        <p:nvSpPr>
          <p:cNvPr id="3" name="Subtitle 2">
            <a:extLst>
              <a:ext uri="{FF2B5EF4-FFF2-40B4-BE49-F238E27FC236}">
                <a16:creationId xmlns:a16="http://schemas.microsoft.com/office/drawing/2014/main" id="{68993481-F7D0-4DB2-9F80-B1E15A496D62}"/>
              </a:ext>
            </a:extLst>
          </p:cNvPr>
          <p:cNvSpPr>
            <a:spLocks noGrp="1"/>
          </p:cNvSpPr>
          <p:nvPr>
            <p:ph type="subTitle" idx="1"/>
          </p:nvPr>
        </p:nvSpPr>
        <p:spPr>
          <a:xfrm>
            <a:off x="551384" y="3886200"/>
            <a:ext cx="11305256" cy="2062103"/>
          </a:xfrm>
        </p:spPr>
        <p:txBody>
          <a:bodyPr wrap="square">
            <a:spAutoFit/>
          </a:bodyPr>
          <a:lstStyle/>
          <a:p>
            <a:r>
              <a:rPr lang="en-GB" sz="4000" b="1" dirty="0">
                <a:solidFill>
                  <a:schemeClr val="bg1"/>
                </a:solidFill>
                <a:latin typeface="Century Gothic" panose="020B0502020202020204" pitchFamily="34" charset="0"/>
              </a:rPr>
              <a:t>Simply The Best: The </a:t>
            </a:r>
            <a:r>
              <a:rPr lang="en-GB" sz="4000" b="1">
                <a:solidFill>
                  <a:schemeClr val="bg1"/>
                </a:solidFill>
                <a:latin typeface="Century Gothic" panose="020B0502020202020204" pitchFamily="34" charset="0"/>
              </a:rPr>
              <a:t>Best Man</a:t>
            </a:r>
            <a:br>
              <a:rPr lang="en-GB" sz="4000" b="1" dirty="0">
                <a:solidFill>
                  <a:schemeClr val="bg1"/>
                </a:solidFill>
                <a:latin typeface="Century Gothic" panose="020B0502020202020204" pitchFamily="34" charset="0"/>
              </a:rPr>
            </a:br>
            <a:r>
              <a:rPr lang="en-GB" sz="4000" b="1">
                <a:solidFill>
                  <a:schemeClr val="bg1"/>
                </a:solidFill>
                <a:latin typeface="Century Gothic" panose="020B0502020202020204" pitchFamily="34" charset="0"/>
              </a:rPr>
              <a:t>Colossians 1:15-20</a:t>
            </a:r>
            <a:endParaRPr lang="en-GB" sz="4000" b="1" dirty="0">
              <a:solidFill>
                <a:schemeClr val="bg1"/>
              </a:solidFill>
              <a:latin typeface="Century Gothic" panose="020B0502020202020204" pitchFamily="34" charset="0"/>
            </a:endParaRPr>
          </a:p>
          <a:p>
            <a:r>
              <a:rPr lang="en-GB" sz="4000" b="1" dirty="0">
                <a:solidFill>
                  <a:schemeClr val="bg1"/>
                </a:solidFill>
                <a:latin typeface="Century Gothic" panose="020B0502020202020204" pitchFamily="34" charset="0"/>
              </a:rPr>
              <a:t>Rev Jerry Middleton</a:t>
            </a:r>
          </a:p>
        </p:txBody>
      </p:sp>
    </p:spTree>
    <p:extLst>
      <p:ext uri="{BB962C8B-B14F-4D97-AF65-F5344CB8AC3E}">
        <p14:creationId xmlns:p14="http://schemas.microsoft.com/office/powerpoint/2010/main" val="3759285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565CEC9-E082-451D-97CC-BFAE9813C5F7}"/>
              </a:ext>
            </a:extLst>
          </p:cNvPr>
          <p:cNvSpPr>
            <a:spLocks noGrp="1"/>
          </p:cNvSpPr>
          <p:nvPr>
            <p:ph type="title"/>
          </p:nvPr>
        </p:nvSpPr>
        <p:spPr>
          <a:xfrm>
            <a:off x="695325" y="548680"/>
            <a:ext cx="10801350" cy="2974975"/>
          </a:xfrm>
        </p:spPr>
        <p:txBody>
          <a:bodyPr>
            <a:spAutoFit/>
          </a:bodyPr>
          <a:lstStyle/>
          <a:p>
            <a:pPr eaLnBrk="1" hangingPunct="1">
              <a:lnSpc>
                <a:spcPct val="120000"/>
              </a:lnSpc>
            </a:pPr>
            <a:r>
              <a:rPr lang="en-GB" altLang="en-US" sz="4000" b="1" dirty="0">
                <a:solidFill>
                  <a:schemeClr val="bg1"/>
                </a:solidFill>
                <a:latin typeface="Century Gothic" panose="020B0502020202020204" pitchFamily="34" charset="0"/>
              </a:rPr>
              <a:t>His Name for ever shall endure;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last like the sun it shall:</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men shall be blest in Him, and blest</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all nations shall Him call.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C252720-7ACB-0D99-A136-2CE72CDFA2D2}"/>
              </a:ext>
            </a:extLst>
          </p:cNvPr>
          <p:cNvSpPr>
            <a:spLocks noGrp="1"/>
          </p:cNvSpPr>
          <p:nvPr>
            <p:ph type="title"/>
          </p:nvPr>
        </p:nvSpPr>
        <p:spPr>
          <a:xfrm>
            <a:off x="766763" y="549275"/>
            <a:ext cx="10874375" cy="2973388"/>
          </a:xfrm>
        </p:spPr>
        <p:txBody>
          <a:bodyPr>
            <a:spAutoFit/>
          </a:bodyPr>
          <a:lstStyle/>
          <a:p>
            <a:pPr eaLnBrk="1" hangingPunct="1">
              <a:lnSpc>
                <a:spcPct val="120000"/>
              </a:lnSpc>
            </a:pPr>
            <a:r>
              <a:rPr lang="en-GB" altLang="en-US" sz="4000" b="1" dirty="0">
                <a:solidFill>
                  <a:schemeClr val="bg1"/>
                </a:solidFill>
                <a:latin typeface="Century Gothic" panose="020B0502020202020204" pitchFamily="34" charset="0"/>
              </a:rPr>
              <a:t>Now blessed be the Lord our God,</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the God of Israel,</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for He alone doth wondrous works,</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in glory that excel.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DD7F29C-7C5E-8204-859A-E87A9166199C}"/>
              </a:ext>
            </a:extLst>
          </p:cNvPr>
          <p:cNvSpPr>
            <a:spLocks noGrp="1"/>
          </p:cNvSpPr>
          <p:nvPr>
            <p:ph type="title"/>
          </p:nvPr>
        </p:nvSpPr>
        <p:spPr>
          <a:xfrm>
            <a:off x="658812" y="548680"/>
            <a:ext cx="10874375" cy="5527675"/>
          </a:xfrm>
        </p:spPr>
        <p:txBody>
          <a:bodyPr>
            <a:spAutoFit/>
          </a:bodyPr>
          <a:lstStyle/>
          <a:p>
            <a:pPr eaLnBrk="1" hangingPunct="1">
              <a:lnSpc>
                <a:spcPct val="120000"/>
              </a:lnSpc>
            </a:pPr>
            <a:r>
              <a:rPr lang="en-GB" altLang="en-US" sz="4000" b="1" dirty="0">
                <a:solidFill>
                  <a:schemeClr val="bg1"/>
                </a:solidFill>
                <a:latin typeface="Century Gothic" panose="020B0502020202020204" pitchFamily="34" charset="0"/>
              </a:rPr>
              <a:t>And blessed be His glorious Name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to all eternity:</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the whole earth let His glory fill.</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Amen, so let it be.</a:t>
            </a:r>
            <a:br>
              <a:rPr lang="en-GB" altLang="en-US" sz="3600" b="1" dirty="0">
                <a:solidFill>
                  <a:schemeClr val="bg1"/>
                </a:solidFill>
                <a:latin typeface="Century Gothic" panose="020B0502020202020204" pitchFamily="34" charset="0"/>
              </a:rPr>
            </a:br>
            <a:br>
              <a:rPr lang="en-GB" altLang="en-US" sz="2000" b="1" dirty="0">
                <a:solidFill>
                  <a:schemeClr val="bg1"/>
                </a:solidFill>
                <a:latin typeface="Century Gothic" panose="020B0502020202020204" pitchFamily="34" charset="0"/>
              </a:rPr>
            </a:br>
            <a:br>
              <a:rPr lang="en-GB" altLang="en-US" sz="2000" b="1" dirty="0">
                <a:solidFill>
                  <a:schemeClr val="bg1"/>
                </a:solidFill>
                <a:latin typeface="Century Gothic" panose="020B0502020202020204" pitchFamily="34" charset="0"/>
              </a:rPr>
            </a:br>
            <a:br>
              <a:rPr lang="en-GB" altLang="en-US" sz="2000" b="1" dirty="0">
                <a:solidFill>
                  <a:schemeClr val="bg1"/>
                </a:solidFill>
                <a:latin typeface="Century Gothic" panose="020B0502020202020204" pitchFamily="34" charset="0"/>
              </a:rPr>
            </a:br>
            <a:br>
              <a:rPr lang="en-GB" altLang="en-US" sz="2000" b="1" dirty="0">
                <a:solidFill>
                  <a:schemeClr val="bg1"/>
                </a:solidFill>
                <a:latin typeface="Century Gothic" panose="020B0502020202020204" pitchFamily="34" charset="0"/>
              </a:rPr>
            </a:br>
            <a:br>
              <a:rPr lang="en-GB" altLang="en-US" sz="2000" b="1" dirty="0">
                <a:solidFill>
                  <a:schemeClr val="bg1"/>
                </a:solidFill>
                <a:latin typeface="Century Gothic" panose="020B0502020202020204" pitchFamily="34" charset="0"/>
              </a:rPr>
            </a:br>
            <a:r>
              <a:rPr lang="en-GB" altLang="en-US" sz="2000" b="1" i="1" dirty="0">
                <a:solidFill>
                  <a:schemeClr val="bg1"/>
                </a:solidFill>
                <a:latin typeface="Century Gothic" panose="020B0502020202020204" pitchFamily="34" charset="0"/>
              </a:rPr>
              <a:t>Psalm 72.</a:t>
            </a:r>
            <a:br>
              <a:rPr lang="en-GB" altLang="en-US" sz="3600" b="1" dirty="0">
                <a:solidFill>
                  <a:schemeClr val="bg1"/>
                </a:solidFill>
                <a:latin typeface="Century Gothic" panose="020B0502020202020204" pitchFamily="34" charset="0"/>
              </a:rPr>
            </a:br>
            <a:r>
              <a:rPr lang="en-GB" altLang="en-US" sz="1600" b="1" i="1" dirty="0">
                <a:solidFill>
                  <a:schemeClr val="bg1"/>
                </a:solidFill>
                <a:latin typeface="Century Gothic" panose="020B0502020202020204" pitchFamily="34" charset="0"/>
              </a:rPr>
              <a:t>All words reproduced under CCLI no 293885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767408" y="548680"/>
            <a:ext cx="10657184" cy="4074833"/>
          </a:xfrm>
        </p:spPr>
        <p:txBody>
          <a:bodyPr wrap="square">
            <a:spAutoFit/>
          </a:bodyPr>
          <a:lstStyle/>
          <a:p>
            <a:pPr algn="ctr" eaLnBrk="1" hangingPunct="1">
              <a:lnSpc>
                <a:spcPct val="120000"/>
              </a:lnSpc>
            </a:pPr>
            <a:r>
              <a:rPr lang="en-GB" altLang="en-US" b="1" dirty="0">
                <a:solidFill>
                  <a:schemeClr val="tx1"/>
                </a:solidFill>
                <a:latin typeface="Century Gothic" panose="020B0502020202020204" pitchFamily="34" charset="0"/>
                <a:cs typeface="Calibri" panose="020F0502020204030204" pitchFamily="34" charset="0"/>
              </a:rPr>
              <a:t>The grace of our Lord Jesus Christ,</a:t>
            </a:r>
            <a:br>
              <a:rPr lang="en-GB" altLang="en-US" b="1" dirty="0">
                <a:solidFill>
                  <a:schemeClr val="tx1"/>
                </a:solidFill>
                <a:latin typeface="Century Gothic" panose="020B0502020202020204" pitchFamily="34" charset="0"/>
                <a:cs typeface="Calibri" panose="020F0502020204030204" pitchFamily="34" charset="0"/>
              </a:rPr>
            </a:br>
            <a:r>
              <a:rPr lang="en-GB" altLang="en-US" b="1" dirty="0">
                <a:solidFill>
                  <a:schemeClr val="tx1"/>
                </a:solidFill>
                <a:latin typeface="Century Gothic" panose="020B0502020202020204" pitchFamily="34" charset="0"/>
                <a:cs typeface="Calibri" panose="020F0502020204030204" pitchFamily="34" charset="0"/>
              </a:rPr>
              <a:t>the love of God</a:t>
            </a:r>
            <a:br>
              <a:rPr lang="en-GB" altLang="en-US" b="1" dirty="0">
                <a:solidFill>
                  <a:schemeClr val="tx1"/>
                </a:solidFill>
                <a:latin typeface="Century Gothic" panose="020B0502020202020204" pitchFamily="34" charset="0"/>
                <a:cs typeface="Calibri" panose="020F0502020204030204" pitchFamily="34" charset="0"/>
              </a:rPr>
            </a:br>
            <a:r>
              <a:rPr lang="en-GB" altLang="en-US" b="1" dirty="0">
                <a:solidFill>
                  <a:schemeClr val="tx1"/>
                </a:solidFill>
                <a:latin typeface="Century Gothic" panose="020B0502020202020204" pitchFamily="34" charset="0"/>
                <a:cs typeface="Calibri" panose="020F0502020204030204" pitchFamily="34" charset="0"/>
              </a:rPr>
              <a:t>and the fellowship of the Holy Spirit,</a:t>
            </a:r>
            <a:br>
              <a:rPr lang="en-GB" altLang="en-US" b="1" dirty="0">
                <a:solidFill>
                  <a:schemeClr val="tx1"/>
                </a:solidFill>
                <a:latin typeface="Century Gothic" panose="020B0502020202020204" pitchFamily="34" charset="0"/>
                <a:cs typeface="Calibri" panose="020F0502020204030204" pitchFamily="34" charset="0"/>
              </a:rPr>
            </a:br>
            <a:r>
              <a:rPr lang="en-GB" altLang="en-US" b="1" dirty="0">
                <a:solidFill>
                  <a:schemeClr val="tx1"/>
                </a:solidFill>
                <a:latin typeface="Century Gothic" panose="020B0502020202020204" pitchFamily="34" charset="0"/>
                <a:cs typeface="Calibri" panose="020F0502020204030204" pitchFamily="34" charset="0"/>
              </a:rPr>
              <a:t>be with us all.</a:t>
            </a:r>
            <a:br>
              <a:rPr lang="en-GB" altLang="en-US" b="1" dirty="0">
                <a:solidFill>
                  <a:schemeClr val="tx1"/>
                </a:solidFill>
                <a:latin typeface="Century Gothic" panose="020B0502020202020204" pitchFamily="34" charset="0"/>
                <a:cs typeface="Calibri" panose="020F0502020204030204" pitchFamily="34" charset="0"/>
              </a:rPr>
            </a:br>
            <a:r>
              <a:rPr lang="en-GB" altLang="en-US" b="1" dirty="0">
                <a:solidFill>
                  <a:schemeClr val="tx1"/>
                </a:solidFill>
                <a:latin typeface="Century Gothic" panose="020B0502020202020204" pitchFamily="34" charset="0"/>
                <a:cs typeface="Calibri" panose="020F0502020204030204" pitchFamily="34" charset="0"/>
              </a:rPr>
              <a:t>Amen.</a:t>
            </a:r>
            <a:endParaRPr lang="en-US" altLang="en-US" b="1" dirty="0">
              <a:solidFill>
                <a:schemeClr val="tx1"/>
              </a:solidFill>
              <a:latin typeface="Century Gothic" panose="020B050202020202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B6D2-066C-FE44-CE5A-C97179EF03C7}"/>
              </a:ext>
            </a:extLst>
          </p:cNvPr>
          <p:cNvSpPr>
            <a:spLocks noGrp="1"/>
          </p:cNvSpPr>
          <p:nvPr>
            <p:ph type="ctrTitle"/>
          </p:nvPr>
        </p:nvSpPr>
        <p:spPr>
          <a:xfrm>
            <a:off x="914400" y="1052736"/>
            <a:ext cx="10363200" cy="1470025"/>
          </a:xfrm>
        </p:spPr>
        <p:txBody>
          <a:bodyPr/>
          <a:lstStyle/>
          <a:p>
            <a:r>
              <a:rPr lang="en-GB" dirty="0">
                <a:solidFill>
                  <a:schemeClr val="bg1"/>
                </a:solidFill>
                <a:latin typeface="Century Gothic" panose="020B0502020202020204" pitchFamily="34" charset="0"/>
              </a:rPr>
              <a:t>Evening Service</a:t>
            </a:r>
          </a:p>
        </p:txBody>
      </p:sp>
      <p:sp>
        <p:nvSpPr>
          <p:cNvPr id="3" name="Subtitle 2">
            <a:extLst>
              <a:ext uri="{FF2B5EF4-FFF2-40B4-BE49-F238E27FC236}">
                <a16:creationId xmlns:a16="http://schemas.microsoft.com/office/drawing/2014/main" id="{FE2F5059-F186-CCDE-7945-3C7C1F7E50F6}"/>
              </a:ext>
            </a:extLst>
          </p:cNvPr>
          <p:cNvSpPr>
            <a:spLocks noGrp="1"/>
          </p:cNvSpPr>
          <p:nvPr>
            <p:ph type="subTitle" idx="1"/>
          </p:nvPr>
        </p:nvSpPr>
        <p:spPr>
          <a:xfrm>
            <a:off x="695400" y="3457084"/>
            <a:ext cx="10945216" cy="2800767"/>
          </a:xfrm>
        </p:spPr>
        <p:txBody>
          <a:bodyPr wrap="square">
            <a:spAutoFit/>
          </a:bodyPr>
          <a:lstStyle/>
          <a:p>
            <a:r>
              <a:rPr lang="en-GB" sz="4000" dirty="0">
                <a:solidFill>
                  <a:schemeClr val="bg1"/>
                </a:solidFill>
                <a:latin typeface="Century Gothic" panose="020B0502020202020204" pitchFamily="34" charset="0"/>
              </a:rPr>
              <a:t>Spiralling Down: </a:t>
            </a:r>
            <a:br>
              <a:rPr lang="en-GB" sz="4000" dirty="0">
                <a:solidFill>
                  <a:schemeClr val="bg1"/>
                </a:solidFill>
                <a:latin typeface="Century Gothic" panose="020B0502020202020204" pitchFamily="34" charset="0"/>
              </a:rPr>
            </a:br>
            <a:r>
              <a:rPr lang="en-GB" sz="4000" dirty="0">
                <a:solidFill>
                  <a:schemeClr val="bg1"/>
                </a:solidFill>
                <a:latin typeface="Century Gothic" panose="020B0502020202020204" pitchFamily="34" charset="0"/>
              </a:rPr>
              <a:t>How Will </a:t>
            </a:r>
            <a:r>
              <a:rPr lang="en-GB" sz="4000" i="1" dirty="0">
                <a:solidFill>
                  <a:schemeClr val="bg1"/>
                </a:solidFill>
                <a:latin typeface="Century Gothic" panose="020B0502020202020204" pitchFamily="34" charset="0"/>
              </a:rPr>
              <a:t>Your</a:t>
            </a:r>
            <a:r>
              <a:rPr lang="en-GB" sz="4000" dirty="0">
                <a:solidFill>
                  <a:schemeClr val="bg1"/>
                </a:solidFill>
                <a:latin typeface="Century Gothic" panose="020B0502020202020204" pitchFamily="34" charset="0"/>
              </a:rPr>
              <a:t> Story End?</a:t>
            </a:r>
          </a:p>
          <a:p>
            <a:r>
              <a:rPr lang="en-GB" sz="4000" dirty="0">
                <a:solidFill>
                  <a:schemeClr val="bg1"/>
                </a:solidFill>
                <a:latin typeface="Century Gothic" panose="020B0502020202020204" pitchFamily="34" charset="0"/>
              </a:rPr>
              <a:t>2 Kings 17:1-23</a:t>
            </a:r>
          </a:p>
          <a:p>
            <a:r>
              <a:rPr lang="en-GB" sz="4000" dirty="0">
                <a:solidFill>
                  <a:schemeClr val="bg1"/>
                </a:solidFill>
                <a:latin typeface="Century Gothic" panose="020B0502020202020204" pitchFamily="34" charset="0"/>
              </a:rPr>
              <a:t>Rev Jerry Middleton </a:t>
            </a:r>
          </a:p>
        </p:txBody>
      </p:sp>
    </p:spTree>
    <p:extLst>
      <p:ext uri="{BB962C8B-B14F-4D97-AF65-F5344CB8AC3E}">
        <p14:creationId xmlns:p14="http://schemas.microsoft.com/office/powerpoint/2010/main" val="2707865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3C366F1-DC2A-C463-DB02-097E7C0FAD01}"/>
              </a:ext>
            </a:extLst>
          </p:cNvPr>
          <p:cNvSpPr>
            <a:spLocks noGrp="1" noChangeArrowheads="1"/>
          </p:cNvSpPr>
          <p:nvPr>
            <p:ph type="title"/>
          </p:nvPr>
        </p:nvSpPr>
        <p:spPr>
          <a:xfrm>
            <a:off x="695325" y="548680"/>
            <a:ext cx="10801350" cy="4703763"/>
          </a:xfrm>
          <a:noFill/>
        </p:spPr>
        <p:txBody>
          <a:bodyPr>
            <a:spAutoFit/>
          </a:bodyPr>
          <a:lstStyle/>
          <a:p>
            <a:pPr algn="ctr">
              <a:lnSpc>
                <a:spcPct val="120000"/>
              </a:lnSpc>
            </a:pPr>
            <a:r>
              <a:rPr lang="en-GB" altLang="en-US" sz="3600" b="1" dirty="0">
                <a:solidFill>
                  <a:schemeClr val="bg1"/>
                </a:solidFill>
                <a:latin typeface="Century Gothic" panose="020B0502020202020204" pitchFamily="34" charset="0"/>
              </a:rPr>
              <a:t>Praise to the Lord, the Almighty, </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the King of creation;</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O my soul, praise Him </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for He is your health and salvation!</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Come, all who hear,</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brothers and sisters, draw near,</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praise Him in glad adoration.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84419BF-9DE2-9395-AE36-155AADE5B547}"/>
              </a:ext>
            </a:extLst>
          </p:cNvPr>
          <p:cNvSpPr>
            <a:spLocks noGrp="1" noChangeArrowheads="1"/>
          </p:cNvSpPr>
          <p:nvPr>
            <p:ph type="title"/>
          </p:nvPr>
        </p:nvSpPr>
        <p:spPr>
          <a:xfrm>
            <a:off x="695325" y="620688"/>
            <a:ext cx="10801350" cy="4703763"/>
          </a:xfrm>
          <a:noFill/>
        </p:spPr>
        <p:txBody>
          <a:bodyPr>
            <a:spAutoFit/>
          </a:bodyPr>
          <a:lstStyle/>
          <a:p>
            <a:pPr algn="ctr">
              <a:lnSpc>
                <a:spcPct val="120000"/>
              </a:lnSpc>
            </a:pPr>
            <a:r>
              <a:rPr lang="en-GB" altLang="en-US" sz="3600" b="1" dirty="0">
                <a:solidFill>
                  <a:schemeClr val="bg1"/>
                </a:solidFill>
                <a:latin typeface="Century Gothic" panose="020B0502020202020204" pitchFamily="34" charset="0"/>
              </a:rPr>
              <a:t>Praise to the Lord, </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above all things so mightily reigning;</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keeping us safe at His side, </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and so gently sustaining.</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Have you not seen </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all you have needed has been</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met by His gracious ordaining?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D2FAB8E-7982-72B8-CE74-9F57652ACFA7}"/>
              </a:ext>
            </a:extLst>
          </p:cNvPr>
          <p:cNvSpPr>
            <a:spLocks noGrp="1" noChangeArrowheads="1"/>
          </p:cNvSpPr>
          <p:nvPr>
            <p:ph type="title"/>
          </p:nvPr>
        </p:nvSpPr>
        <p:spPr>
          <a:xfrm>
            <a:off x="695325" y="548680"/>
            <a:ext cx="10801350" cy="4014788"/>
          </a:xfrm>
          <a:noFill/>
        </p:spPr>
        <p:txBody>
          <a:bodyPr>
            <a:spAutoFit/>
          </a:bodyPr>
          <a:lstStyle/>
          <a:p>
            <a:pPr algn="ctr">
              <a:lnSpc>
                <a:spcPct val="120000"/>
              </a:lnSpc>
            </a:pPr>
            <a:r>
              <a:rPr lang="en-GB" altLang="en-US" sz="3600" b="1" dirty="0">
                <a:solidFill>
                  <a:schemeClr val="bg1"/>
                </a:solidFill>
                <a:latin typeface="Century Gothic" panose="020B0502020202020204" pitchFamily="34" charset="0"/>
              </a:rPr>
              <a:t>Praise to the Lord, </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who shall prosper our work and defend us;</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surely His goodness and mercy </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shall daily attend us.</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Ponder anew what the Almighty can do,</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who with His love will befriend us.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09A780F-6B78-8368-C371-46358E8C227F}"/>
              </a:ext>
            </a:extLst>
          </p:cNvPr>
          <p:cNvSpPr>
            <a:spLocks noGrp="1" noChangeArrowheads="1"/>
          </p:cNvSpPr>
          <p:nvPr>
            <p:ph type="title"/>
          </p:nvPr>
        </p:nvSpPr>
        <p:spPr>
          <a:xfrm>
            <a:off x="695325" y="560388"/>
            <a:ext cx="10801350" cy="4681537"/>
          </a:xfrm>
          <a:noFill/>
        </p:spPr>
        <p:txBody>
          <a:bodyPr>
            <a:spAutoFit/>
          </a:bodyPr>
          <a:lstStyle/>
          <a:p>
            <a:pPr algn="ctr">
              <a:lnSpc>
                <a:spcPct val="120000"/>
              </a:lnSpc>
            </a:pPr>
            <a:r>
              <a:rPr lang="en-GB" altLang="en-US" sz="3600" b="1" dirty="0">
                <a:solidFill>
                  <a:schemeClr val="bg1"/>
                </a:solidFill>
                <a:latin typeface="Century Gothic" panose="020B0502020202020204" pitchFamily="34" charset="0"/>
              </a:rPr>
              <a:t>Praise to the Lord, </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who, when darkness and sin are abounding,</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who, when the godless are rampant, </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all goodness confounding,</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breaks forth as light,</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scatters the terrors of night,</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saints with His mercy surrounding!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8C55EED-5CD8-55D2-2795-81C15445300A}"/>
              </a:ext>
            </a:extLst>
          </p:cNvPr>
          <p:cNvSpPr>
            <a:spLocks noGrp="1" noChangeArrowheads="1"/>
          </p:cNvSpPr>
          <p:nvPr>
            <p:ph type="title"/>
          </p:nvPr>
        </p:nvSpPr>
        <p:spPr>
          <a:xfrm>
            <a:off x="695325" y="548680"/>
            <a:ext cx="10801350" cy="6045200"/>
          </a:xfrm>
          <a:noFill/>
        </p:spPr>
        <p:txBody>
          <a:bodyPr>
            <a:spAutoFit/>
          </a:bodyPr>
          <a:lstStyle/>
          <a:p>
            <a:pPr algn="ctr">
              <a:lnSpc>
                <a:spcPct val="120000"/>
              </a:lnSpc>
            </a:pPr>
            <a:r>
              <a:rPr lang="en-GB" altLang="en-US" sz="3600" b="1" dirty="0">
                <a:solidFill>
                  <a:schemeClr val="bg1"/>
                </a:solidFill>
                <a:latin typeface="Century Gothic" panose="020B0502020202020204" pitchFamily="34" charset="0"/>
              </a:rPr>
              <a:t>Praise to the Lord! </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O let all that is in me adore Him;</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all that has life and breath, </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come now with praises before Him!</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Let the ‘Amen!’</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sound from His people again -</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gladly we praise and adore Him. </a:t>
            </a:r>
            <a:br>
              <a:rPr lang="en-GB" altLang="en-US" sz="3600" b="1" i="1" dirty="0">
                <a:solidFill>
                  <a:schemeClr val="bg1"/>
                </a:solidFill>
                <a:latin typeface="Century Gothic" panose="020B0502020202020204" pitchFamily="34" charset="0"/>
              </a:rPr>
            </a:br>
            <a:br>
              <a:rPr lang="en-GB" altLang="en-US" sz="3600" b="1" i="1" dirty="0">
                <a:solidFill>
                  <a:schemeClr val="bg1"/>
                </a:solidFill>
                <a:latin typeface="Century Gothic" panose="020B0502020202020204" pitchFamily="34" charset="0"/>
              </a:rPr>
            </a:br>
            <a:r>
              <a:rPr lang="en-GB" altLang="en-US" sz="2000" b="1" i="1" dirty="0">
                <a:solidFill>
                  <a:schemeClr val="bg1"/>
                </a:solidFill>
                <a:latin typeface="Century Gothic" panose="020B0502020202020204" pitchFamily="34" charset="0"/>
              </a:rPr>
              <a:t>Joachim Neander, Tr. Catherine </a:t>
            </a:r>
            <a:r>
              <a:rPr lang="en-GB" altLang="en-US" sz="2000" b="1" i="1" dirty="0" err="1">
                <a:solidFill>
                  <a:schemeClr val="bg1"/>
                </a:solidFill>
                <a:latin typeface="Century Gothic" panose="020B0502020202020204" pitchFamily="34" charset="0"/>
              </a:rPr>
              <a:t>Winkworth</a:t>
            </a:r>
            <a:r>
              <a:rPr lang="en-GB" altLang="en-US" sz="2000" b="1" i="1" dirty="0">
                <a:solidFill>
                  <a:schemeClr val="bg1"/>
                </a:solidFill>
                <a:latin typeface="Century Gothic" panose="020B0502020202020204" pitchFamily="34" charset="0"/>
              </a:rPr>
              <a:t> and Percy </a:t>
            </a:r>
            <a:r>
              <a:rPr lang="en-GB" altLang="en-US" sz="2000" b="1" i="1" dirty="0" err="1">
                <a:solidFill>
                  <a:schemeClr val="bg1"/>
                </a:solidFill>
                <a:latin typeface="Century Gothic" panose="020B0502020202020204" pitchFamily="34" charset="0"/>
              </a:rPr>
              <a:t>Dearmer</a:t>
            </a:r>
            <a:br>
              <a:rPr lang="en-GB" altLang="en-US" sz="2000" b="1" i="1" dirty="0">
                <a:solidFill>
                  <a:schemeClr val="bg1"/>
                </a:solidFill>
                <a:latin typeface="Century Gothic" panose="020B0502020202020204" pitchFamily="34" charset="0"/>
              </a:rPr>
            </a:br>
            <a:r>
              <a:rPr lang="en-GB" altLang="en-US" sz="1600" b="1" i="1" dirty="0">
                <a:solidFill>
                  <a:schemeClr val="bg1"/>
                </a:solidFill>
                <a:latin typeface="Century Gothic" panose="020B0502020202020204" pitchFamily="34" charset="0"/>
              </a:rPr>
              <a:t>All words reproduced under CCLI No 293885</a:t>
            </a:r>
            <a:endParaRPr lang="en-US" altLang="en-US" sz="1600" b="1" i="1" dirty="0">
              <a:solidFill>
                <a:schemeClr val="bg1"/>
              </a:solidFill>
              <a:latin typeface="Century Gothic" panose="020B0502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DF61E6A-EB84-34C2-E9FC-F75B88C0404B}"/>
              </a:ext>
            </a:extLst>
          </p:cNvPr>
          <p:cNvSpPr>
            <a:spLocks noGrp="1" noChangeArrowheads="1"/>
          </p:cNvSpPr>
          <p:nvPr>
            <p:ph type="title"/>
          </p:nvPr>
        </p:nvSpPr>
        <p:spPr>
          <a:xfrm>
            <a:off x="695325" y="548680"/>
            <a:ext cx="10801350" cy="5927725"/>
          </a:xfrm>
          <a:noFill/>
        </p:spPr>
        <p:txBody>
          <a:bodyPr>
            <a:spAutoFit/>
          </a:bodyPr>
          <a:lstStyle/>
          <a:p>
            <a:pPr algn="ctr" eaLnBrk="1" hangingPunct="1">
              <a:lnSpc>
                <a:spcPct val="120000"/>
              </a:lnSpc>
            </a:pPr>
            <a:r>
              <a:rPr lang="en-GB" altLang="en-US" sz="4000" b="1" dirty="0">
                <a:solidFill>
                  <a:schemeClr val="bg1"/>
                </a:solidFill>
                <a:latin typeface="Century Gothic" panose="020B0502020202020204" pitchFamily="34" charset="0"/>
              </a:rPr>
              <a:t>The earth belongs unto the Lord,</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and all that it contains;</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the world that is inhabited,</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and all that there remains.</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For the foundations thereof</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He on the seas did lay,</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and He hath it established</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upon the floods to stay.</a:t>
            </a:r>
          </a:p>
        </p:txBody>
      </p:sp>
    </p:spTree>
    <p:extLst>
      <p:ext uri="{BB962C8B-B14F-4D97-AF65-F5344CB8AC3E}">
        <p14:creationId xmlns:p14="http://schemas.microsoft.com/office/powerpoint/2010/main" val="4279413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E07F-6FCA-C198-D352-F184BC65E4F6}"/>
              </a:ext>
            </a:extLst>
          </p:cNvPr>
          <p:cNvSpPr>
            <a:spLocks noGrp="1"/>
          </p:cNvSpPr>
          <p:nvPr>
            <p:ph type="title"/>
          </p:nvPr>
        </p:nvSpPr>
        <p:spPr/>
        <p:txBody>
          <a:bodyPr/>
          <a:lstStyle/>
          <a:p>
            <a:r>
              <a:rPr lang="en-GB" dirty="0">
                <a:solidFill>
                  <a:schemeClr val="bg1"/>
                </a:solidFill>
                <a:latin typeface="Century Gothic" panose="020B0502020202020204" pitchFamily="34" charset="0"/>
              </a:rPr>
              <a:t>Prayer</a:t>
            </a:r>
          </a:p>
        </p:txBody>
      </p:sp>
    </p:spTree>
    <p:extLst>
      <p:ext uri="{BB962C8B-B14F-4D97-AF65-F5344CB8AC3E}">
        <p14:creationId xmlns:p14="http://schemas.microsoft.com/office/powerpoint/2010/main" val="15325161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Whirlpools and Maelstroms - Southern Boating">
            <a:extLst>
              <a:ext uri="{FF2B5EF4-FFF2-40B4-BE49-F238E27FC236}">
                <a16:creationId xmlns:a16="http://schemas.microsoft.com/office/drawing/2014/main" id="{EBC2573E-A5C5-F8A1-D573-0495DE61F7A0}"/>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22600" r="14941" b="11504"/>
          <a:stretch/>
        </p:blipFill>
        <p:spPr bwMode="auto">
          <a:xfrm>
            <a:off x="-10028" y="-26424"/>
            <a:ext cx="6826102" cy="69118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AC6DCA2-3506-E74A-D141-95ABE900191D}"/>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013FB01-BDD7-1E1B-E6F9-7060BE3E6588}"/>
              </a:ext>
            </a:extLst>
          </p:cNvPr>
          <p:cNvSpPr txBox="1"/>
          <p:nvPr/>
        </p:nvSpPr>
        <p:spPr>
          <a:xfrm rot="16200000">
            <a:off x="-2835538" y="2840994"/>
            <a:ext cx="6697363" cy="1015374"/>
          </a:xfrm>
          <a:prstGeom prst="rect">
            <a:avLst/>
          </a:prstGeom>
          <a:noFill/>
        </p:spPr>
        <p:txBody>
          <a:bodyPr wrap="square" lIns="91152" tIns="45577" rIns="91152" bIns="45577"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cmpd="sng">
                  <a:solidFill>
                    <a:srgbClr val="000000"/>
                  </a:solidFill>
                </a:ln>
                <a:solidFill>
                  <a:srgbClr val="000090"/>
                </a:solidFill>
                <a:effectLst>
                  <a:glow rad="152400">
                    <a:prstClr val="white"/>
                  </a:glow>
                </a:effectLst>
                <a:uLnTx/>
                <a:uFillTx/>
                <a:latin typeface="Cooper Black"/>
                <a:ea typeface="+mn-ea"/>
                <a:cs typeface="Cooper Black"/>
              </a:rPr>
              <a:t>2 Kings 17.</a:t>
            </a:r>
            <a:r>
              <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rPr>
              <a:t>1-2</a:t>
            </a:r>
            <a:r>
              <a:rPr lang="en-US" sz="6000" b="1" baseline="30000" dirty="0">
                <a:ln w="9525" cmpd="sng">
                  <a:solidFill>
                    <a:srgbClr val="000000"/>
                  </a:solidFill>
                </a:ln>
                <a:solidFill>
                  <a:srgbClr val="000090"/>
                </a:solidFill>
                <a:effectLst>
                  <a:glow rad="152400">
                    <a:prstClr val="white"/>
                  </a:glow>
                </a:effectLst>
                <a:latin typeface="Cooper Black"/>
                <a:ea typeface="+mn-ea"/>
                <a:cs typeface="Cooper Black"/>
              </a:rPr>
              <a:t>3</a:t>
            </a:r>
            <a:endPar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endParaRPr>
          </a:p>
        </p:txBody>
      </p:sp>
      <p:sp>
        <p:nvSpPr>
          <p:cNvPr id="9" name="TextBox 8">
            <a:extLst>
              <a:ext uri="{FF2B5EF4-FFF2-40B4-BE49-F238E27FC236}">
                <a16:creationId xmlns:a16="http://schemas.microsoft.com/office/drawing/2014/main" id="{58DDD9D8-34CE-FC7A-3EA8-94A6C5540F3A}"/>
              </a:ext>
            </a:extLst>
          </p:cNvPr>
          <p:cNvSpPr txBox="1"/>
          <p:nvPr/>
        </p:nvSpPr>
        <p:spPr>
          <a:xfrm>
            <a:off x="982576" y="352811"/>
            <a:ext cx="5452437" cy="6370975"/>
          </a:xfrm>
          <a:prstGeom prst="rect">
            <a:avLst/>
          </a:prstGeom>
          <a:noFill/>
        </p:spPr>
        <p:txBody>
          <a:bodyPr wrap="square" rtlCol="0">
            <a:spAutoFit/>
          </a:bodyPr>
          <a:lstStyle/>
          <a:p>
            <a:r>
              <a:rPr lang="en-GB" sz="2400" b="1" dirty="0">
                <a:latin typeface="Century Gothic" panose="020B0502020202020204" pitchFamily="34" charset="0"/>
              </a:rPr>
              <a:t>In the twelfth year of Ahaz king of Judah, Hoshea son of </a:t>
            </a:r>
            <a:r>
              <a:rPr lang="en-GB" sz="2400" b="1" dirty="0" err="1">
                <a:latin typeface="Century Gothic" panose="020B0502020202020204" pitchFamily="34" charset="0"/>
              </a:rPr>
              <a:t>Elah</a:t>
            </a:r>
            <a:r>
              <a:rPr lang="en-GB" sz="2400" b="1" dirty="0">
                <a:latin typeface="Century Gothic" panose="020B0502020202020204" pitchFamily="34" charset="0"/>
              </a:rPr>
              <a:t> became king of Israel in Samaria, and he reigned nine years. </a:t>
            </a:r>
            <a:r>
              <a:rPr lang="en-GB" sz="2400" b="1" baseline="30000" dirty="0">
                <a:latin typeface="Century Gothic" panose="020B0502020202020204" pitchFamily="34" charset="0"/>
              </a:rPr>
              <a:t>2 </a:t>
            </a:r>
            <a:r>
              <a:rPr lang="en-GB" sz="2400" b="1" dirty="0">
                <a:latin typeface="Century Gothic" panose="020B0502020202020204" pitchFamily="34" charset="0"/>
              </a:rPr>
              <a:t>He did evil in the eyes of the </a:t>
            </a:r>
            <a:r>
              <a:rPr lang="en-GB" sz="2400" b="1" cap="small" dirty="0">
                <a:latin typeface="Century Gothic" panose="020B0502020202020204" pitchFamily="34" charset="0"/>
              </a:rPr>
              <a:t>Lord</a:t>
            </a:r>
            <a:r>
              <a:rPr lang="en-GB" sz="2400" b="1" dirty="0">
                <a:latin typeface="Century Gothic" panose="020B0502020202020204" pitchFamily="34" charset="0"/>
              </a:rPr>
              <a:t>, but not like the kings of Israel who preceded him.</a:t>
            </a:r>
          </a:p>
          <a:p>
            <a:r>
              <a:rPr lang="en-GB" sz="2400" b="1" baseline="30000" dirty="0">
                <a:latin typeface="Century Gothic" panose="020B0502020202020204" pitchFamily="34" charset="0"/>
              </a:rPr>
              <a:t>3 </a:t>
            </a:r>
            <a:r>
              <a:rPr lang="en-GB" sz="2400" b="1" dirty="0">
                <a:latin typeface="Century Gothic" panose="020B0502020202020204" pitchFamily="34" charset="0"/>
              </a:rPr>
              <a:t>Shalmaneser king of Assyria came up to attack Hoshea, who had been Shalmaneser’s vassal and had paid him tribute. </a:t>
            </a:r>
            <a:r>
              <a:rPr lang="en-GB" sz="2400" b="1" baseline="30000" dirty="0">
                <a:latin typeface="Century Gothic" panose="020B0502020202020204" pitchFamily="34" charset="0"/>
              </a:rPr>
              <a:t>4 </a:t>
            </a:r>
            <a:r>
              <a:rPr lang="en-GB" sz="2400" b="1" dirty="0">
                <a:latin typeface="Century Gothic" panose="020B0502020202020204" pitchFamily="34" charset="0"/>
              </a:rPr>
              <a:t>But the king of Assyria discovered that Hoshea was a traitor, for he had sent envoys to So king of Egypt, and he no longer paid tribute to the king of Assyria, as he had done year by year. </a:t>
            </a:r>
          </a:p>
        </p:txBody>
      </p:sp>
    </p:spTree>
    <p:extLst>
      <p:ext uri="{BB962C8B-B14F-4D97-AF65-F5344CB8AC3E}">
        <p14:creationId xmlns:p14="http://schemas.microsoft.com/office/powerpoint/2010/main" val="135503134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Whirlpools and Maelstroms - Southern Boating">
            <a:extLst>
              <a:ext uri="{FF2B5EF4-FFF2-40B4-BE49-F238E27FC236}">
                <a16:creationId xmlns:a16="http://schemas.microsoft.com/office/drawing/2014/main" id="{EBC2573E-A5C5-F8A1-D573-0495DE61F7A0}"/>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22600" r="14941" b="11504"/>
          <a:stretch/>
        </p:blipFill>
        <p:spPr bwMode="auto">
          <a:xfrm>
            <a:off x="-10028" y="-26424"/>
            <a:ext cx="6826102" cy="69118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AC6DCA2-3506-E74A-D141-95ABE900191D}"/>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013FB01-BDD7-1E1B-E6F9-7060BE3E6588}"/>
              </a:ext>
            </a:extLst>
          </p:cNvPr>
          <p:cNvSpPr txBox="1"/>
          <p:nvPr/>
        </p:nvSpPr>
        <p:spPr>
          <a:xfrm rot="16200000">
            <a:off x="-2835538" y="2840994"/>
            <a:ext cx="6697363" cy="1015374"/>
          </a:xfrm>
          <a:prstGeom prst="rect">
            <a:avLst/>
          </a:prstGeom>
          <a:noFill/>
        </p:spPr>
        <p:txBody>
          <a:bodyPr wrap="square" lIns="91152" tIns="45577" rIns="91152" bIns="45577"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cmpd="sng">
                  <a:solidFill>
                    <a:srgbClr val="000000"/>
                  </a:solidFill>
                </a:ln>
                <a:solidFill>
                  <a:srgbClr val="000090"/>
                </a:solidFill>
                <a:effectLst>
                  <a:glow rad="152400">
                    <a:prstClr val="white"/>
                  </a:glow>
                </a:effectLst>
                <a:uLnTx/>
                <a:uFillTx/>
                <a:latin typeface="Cooper Black"/>
                <a:ea typeface="+mn-ea"/>
                <a:cs typeface="Cooper Black"/>
              </a:rPr>
              <a:t>2 Kings 17.</a:t>
            </a:r>
            <a:r>
              <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rPr>
              <a:t>1-2</a:t>
            </a:r>
            <a:r>
              <a:rPr lang="en-US" sz="6000" b="1" baseline="30000" dirty="0">
                <a:ln w="9525" cmpd="sng">
                  <a:solidFill>
                    <a:srgbClr val="000000"/>
                  </a:solidFill>
                </a:ln>
                <a:solidFill>
                  <a:srgbClr val="000090"/>
                </a:solidFill>
                <a:effectLst>
                  <a:glow rad="152400">
                    <a:prstClr val="white"/>
                  </a:glow>
                </a:effectLst>
                <a:latin typeface="Cooper Black"/>
                <a:ea typeface="+mn-ea"/>
                <a:cs typeface="Cooper Black"/>
              </a:rPr>
              <a:t>3</a:t>
            </a:r>
            <a:endPar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endParaRPr>
          </a:p>
        </p:txBody>
      </p:sp>
      <p:sp>
        <p:nvSpPr>
          <p:cNvPr id="9" name="TextBox 8">
            <a:extLst>
              <a:ext uri="{FF2B5EF4-FFF2-40B4-BE49-F238E27FC236}">
                <a16:creationId xmlns:a16="http://schemas.microsoft.com/office/drawing/2014/main" id="{58DDD9D8-34CE-FC7A-3EA8-94A6C5540F3A}"/>
              </a:ext>
            </a:extLst>
          </p:cNvPr>
          <p:cNvSpPr txBox="1"/>
          <p:nvPr/>
        </p:nvSpPr>
        <p:spPr>
          <a:xfrm>
            <a:off x="965033" y="352811"/>
            <a:ext cx="5452437" cy="6370975"/>
          </a:xfrm>
          <a:prstGeom prst="rect">
            <a:avLst/>
          </a:prstGeom>
          <a:noFill/>
        </p:spPr>
        <p:txBody>
          <a:bodyPr wrap="square" rtlCol="0">
            <a:spAutoFit/>
          </a:bodyPr>
          <a:lstStyle/>
          <a:p>
            <a:r>
              <a:rPr lang="en-GB" sz="2400" b="1" dirty="0">
                <a:latin typeface="Century Gothic" panose="020B0502020202020204" pitchFamily="34" charset="0"/>
              </a:rPr>
              <a:t>Therefore Shalmaneser seized him and put him in prison. </a:t>
            </a:r>
            <a:r>
              <a:rPr lang="en-GB" sz="2400" b="1" baseline="30000" dirty="0">
                <a:latin typeface="Century Gothic" panose="020B0502020202020204" pitchFamily="34" charset="0"/>
              </a:rPr>
              <a:t>5 </a:t>
            </a:r>
            <a:r>
              <a:rPr lang="en-GB" sz="2400" b="1" dirty="0">
                <a:latin typeface="Century Gothic" panose="020B0502020202020204" pitchFamily="34" charset="0"/>
              </a:rPr>
              <a:t>The king of Assyria invaded the entire land, marched against Samaria and laid siege to it for three years. </a:t>
            </a:r>
            <a:r>
              <a:rPr lang="en-GB" sz="2400" b="1" baseline="30000" dirty="0">
                <a:latin typeface="Century Gothic" panose="020B0502020202020204" pitchFamily="34" charset="0"/>
              </a:rPr>
              <a:t>6 </a:t>
            </a:r>
            <a:r>
              <a:rPr lang="en-GB" sz="2400" b="1" dirty="0">
                <a:latin typeface="Century Gothic" panose="020B0502020202020204" pitchFamily="34" charset="0"/>
              </a:rPr>
              <a:t>In the ninth year of Hoshea, the king of Assyria captured Samaria and deported the Israelites to Assyria. He settled them in </a:t>
            </a:r>
            <a:r>
              <a:rPr lang="en-GB" sz="2400" b="1" dirty="0" err="1">
                <a:latin typeface="Century Gothic" panose="020B0502020202020204" pitchFamily="34" charset="0"/>
              </a:rPr>
              <a:t>Halah</a:t>
            </a:r>
            <a:r>
              <a:rPr lang="en-GB" sz="2400" b="1" dirty="0">
                <a:latin typeface="Century Gothic" panose="020B0502020202020204" pitchFamily="34" charset="0"/>
              </a:rPr>
              <a:t>, in </a:t>
            </a:r>
            <a:r>
              <a:rPr lang="en-GB" sz="2400" b="1" dirty="0" err="1">
                <a:latin typeface="Century Gothic" panose="020B0502020202020204" pitchFamily="34" charset="0"/>
              </a:rPr>
              <a:t>Gozan</a:t>
            </a:r>
            <a:r>
              <a:rPr lang="en-GB" sz="2400" b="1" dirty="0">
                <a:latin typeface="Century Gothic" panose="020B0502020202020204" pitchFamily="34" charset="0"/>
              </a:rPr>
              <a:t> on the </a:t>
            </a:r>
            <a:r>
              <a:rPr lang="en-GB" sz="2400" b="1" dirty="0" err="1">
                <a:latin typeface="Century Gothic" panose="020B0502020202020204" pitchFamily="34" charset="0"/>
              </a:rPr>
              <a:t>Habor</a:t>
            </a:r>
            <a:r>
              <a:rPr lang="en-GB" sz="2400" b="1" dirty="0">
                <a:latin typeface="Century Gothic" panose="020B0502020202020204" pitchFamily="34" charset="0"/>
              </a:rPr>
              <a:t> River and in the towns of the Medes.</a:t>
            </a:r>
          </a:p>
          <a:p>
            <a:r>
              <a:rPr lang="en-GB" sz="2400" b="1" baseline="30000" dirty="0">
                <a:latin typeface="Century Gothic" panose="020B0502020202020204" pitchFamily="34" charset="0"/>
              </a:rPr>
              <a:t>7 </a:t>
            </a:r>
            <a:r>
              <a:rPr lang="en-GB" sz="2400" b="1" dirty="0">
                <a:latin typeface="Century Gothic" panose="020B0502020202020204" pitchFamily="34" charset="0"/>
              </a:rPr>
              <a:t>All this took place because the Israelites had sinned against the </a:t>
            </a:r>
            <a:r>
              <a:rPr lang="en-GB" sz="2400" b="1" cap="small" dirty="0">
                <a:latin typeface="Century Gothic" panose="020B0502020202020204" pitchFamily="34" charset="0"/>
              </a:rPr>
              <a:t>Lord</a:t>
            </a:r>
            <a:r>
              <a:rPr lang="en-GB" sz="2400" b="1" dirty="0">
                <a:latin typeface="Century Gothic" panose="020B0502020202020204" pitchFamily="34" charset="0"/>
              </a:rPr>
              <a:t> their God, who had brought them up out of Egypt from under the power of Pharaoh king of Egypt. </a:t>
            </a:r>
          </a:p>
        </p:txBody>
      </p:sp>
    </p:spTree>
    <p:extLst>
      <p:ext uri="{BB962C8B-B14F-4D97-AF65-F5344CB8AC3E}">
        <p14:creationId xmlns:p14="http://schemas.microsoft.com/office/powerpoint/2010/main" val="63020657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Whirlpools and Maelstroms - Southern Boating">
            <a:extLst>
              <a:ext uri="{FF2B5EF4-FFF2-40B4-BE49-F238E27FC236}">
                <a16:creationId xmlns:a16="http://schemas.microsoft.com/office/drawing/2014/main" id="{EBC2573E-A5C5-F8A1-D573-0495DE61F7A0}"/>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22600" r="14941" b="11504"/>
          <a:stretch/>
        </p:blipFill>
        <p:spPr bwMode="auto">
          <a:xfrm>
            <a:off x="-10028" y="-26424"/>
            <a:ext cx="6826102" cy="69118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AC6DCA2-3506-E74A-D141-95ABE900191D}"/>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013FB01-BDD7-1E1B-E6F9-7060BE3E6588}"/>
              </a:ext>
            </a:extLst>
          </p:cNvPr>
          <p:cNvSpPr txBox="1"/>
          <p:nvPr/>
        </p:nvSpPr>
        <p:spPr>
          <a:xfrm rot="16200000">
            <a:off x="-2835538" y="2840994"/>
            <a:ext cx="6697363" cy="1015374"/>
          </a:xfrm>
          <a:prstGeom prst="rect">
            <a:avLst/>
          </a:prstGeom>
          <a:noFill/>
        </p:spPr>
        <p:txBody>
          <a:bodyPr wrap="square" lIns="91152" tIns="45577" rIns="91152" bIns="45577"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cmpd="sng">
                  <a:solidFill>
                    <a:srgbClr val="000000"/>
                  </a:solidFill>
                </a:ln>
                <a:solidFill>
                  <a:srgbClr val="000090"/>
                </a:solidFill>
                <a:effectLst>
                  <a:glow rad="152400">
                    <a:prstClr val="white"/>
                  </a:glow>
                </a:effectLst>
                <a:uLnTx/>
                <a:uFillTx/>
                <a:latin typeface="Cooper Black"/>
                <a:ea typeface="+mn-ea"/>
                <a:cs typeface="Cooper Black"/>
              </a:rPr>
              <a:t>2 Kings 17.</a:t>
            </a:r>
            <a:r>
              <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rPr>
              <a:t>1-2</a:t>
            </a:r>
            <a:r>
              <a:rPr lang="en-US" sz="6000" b="1" baseline="30000" dirty="0">
                <a:ln w="9525" cmpd="sng">
                  <a:solidFill>
                    <a:srgbClr val="000000"/>
                  </a:solidFill>
                </a:ln>
                <a:solidFill>
                  <a:srgbClr val="000090"/>
                </a:solidFill>
                <a:effectLst>
                  <a:glow rad="152400">
                    <a:prstClr val="white"/>
                  </a:glow>
                </a:effectLst>
                <a:latin typeface="Cooper Black"/>
                <a:ea typeface="+mn-ea"/>
                <a:cs typeface="Cooper Black"/>
              </a:rPr>
              <a:t>3</a:t>
            </a:r>
            <a:endPar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endParaRPr>
          </a:p>
        </p:txBody>
      </p:sp>
      <p:sp>
        <p:nvSpPr>
          <p:cNvPr id="9" name="TextBox 8">
            <a:extLst>
              <a:ext uri="{FF2B5EF4-FFF2-40B4-BE49-F238E27FC236}">
                <a16:creationId xmlns:a16="http://schemas.microsoft.com/office/drawing/2014/main" id="{58DDD9D8-34CE-FC7A-3EA8-94A6C5540F3A}"/>
              </a:ext>
            </a:extLst>
          </p:cNvPr>
          <p:cNvSpPr txBox="1"/>
          <p:nvPr/>
        </p:nvSpPr>
        <p:spPr>
          <a:xfrm>
            <a:off x="982576" y="420398"/>
            <a:ext cx="5452437" cy="6370975"/>
          </a:xfrm>
          <a:prstGeom prst="rect">
            <a:avLst/>
          </a:prstGeom>
          <a:noFill/>
        </p:spPr>
        <p:txBody>
          <a:bodyPr wrap="square" rtlCol="0">
            <a:spAutoFit/>
          </a:bodyPr>
          <a:lstStyle/>
          <a:p>
            <a:r>
              <a:rPr lang="en-GB" sz="2400" b="1" dirty="0">
                <a:latin typeface="Century Gothic" panose="020B0502020202020204" pitchFamily="34" charset="0"/>
              </a:rPr>
              <a:t>They worshiped other gods </a:t>
            </a:r>
            <a:r>
              <a:rPr lang="en-GB" sz="2400" b="1" baseline="30000" dirty="0">
                <a:latin typeface="Century Gothic" panose="020B0502020202020204" pitchFamily="34" charset="0"/>
              </a:rPr>
              <a:t>8 </a:t>
            </a:r>
            <a:r>
              <a:rPr lang="en-GB" sz="2400" b="1" dirty="0">
                <a:latin typeface="Century Gothic" panose="020B0502020202020204" pitchFamily="34" charset="0"/>
              </a:rPr>
              <a:t>and followed the practices of the nations the </a:t>
            </a:r>
            <a:r>
              <a:rPr lang="en-GB" sz="2400" b="1" cap="small" dirty="0">
                <a:latin typeface="Century Gothic" panose="020B0502020202020204" pitchFamily="34" charset="0"/>
              </a:rPr>
              <a:t>Lord</a:t>
            </a:r>
            <a:r>
              <a:rPr lang="en-GB" sz="2400" b="1" dirty="0">
                <a:latin typeface="Century Gothic" panose="020B0502020202020204" pitchFamily="34" charset="0"/>
              </a:rPr>
              <a:t> had driven out before them, as well as the practices that the kings of Israel had introduced. </a:t>
            </a:r>
            <a:r>
              <a:rPr lang="en-GB" sz="2400" b="1" baseline="30000" dirty="0">
                <a:latin typeface="Century Gothic" panose="020B0502020202020204" pitchFamily="34" charset="0"/>
              </a:rPr>
              <a:t>9 </a:t>
            </a:r>
            <a:r>
              <a:rPr lang="en-GB" sz="2400" b="1" dirty="0">
                <a:latin typeface="Century Gothic" panose="020B0502020202020204" pitchFamily="34" charset="0"/>
              </a:rPr>
              <a:t>The Israelites secretly did things against the </a:t>
            </a:r>
            <a:r>
              <a:rPr lang="en-GB" sz="2400" b="1" cap="small" dirty="0">
                <a:latin typeface="Century Gothic" panose="020B0502020202020204" pitchFamily="34" charset="0"/>
              </a:rPr>
              <a:t>Lord</a:t>
            </a:r>
            <a:r>
              <a:rPr lang="en-GB" sz="2400" b="1" dirty="0">
                <a:latin typeface="Century Gothic" panose="020B0502020202020204" pitchFamily="34" charset="0"/>
              </a:rPr>
              <a:t> their God that were not right. From watchtower to fortified city they built themselves high places in all their towns. </a:t>
            </a:r>
            <a:r>
              <a:rPr lang="en-GB" sz="2400" b="1" baseline="30000" dirty="0">
                <a:latin typeface="Century Gothic" panose="020B0502020202020204" pitchFamily="34" charset="0"/>
              </a:rPr>
              <a:t>10 </a:t>
            </a:r>
            <a:r>
              <a:rPr lang="en-GB" sz="2400" b="1" dirty="0">
                <a:latin typeface="Century Gothic" panose="020B0502020202020204" pitchFamily="34" charset="0"/>
              </a:rPr>
              <a:t>They set up sacred stones and Asherah poles on every high hill and under every spreading tree. </a:t>
            </a:r>
            <a:r>
              <a:rPr lang="en-GB" sz="2400" b="1" baseline="30000" dirty="0">
                <a:latin typeface="Century Gothic" panose="020B0502020202020204" pitchFamily="34" charset="0"/>
              </a:rPr>
              <a:t>11 </a:t>
            </a:r>
            <a:r>
              <a:rPr lang="en-GB" sz="2400" b="1" dirty="0">
                <a:latin typeface="Century Gothic" panose="020B0502020202020204" pitchFamily="34" charset="0"/>
              </a:rPr>
              <a:t>At every high place they burned incense, as the nations whom the </a:t>
            </a:r>
            <a:r>
              <a:rPr lang="en-GB" sz="2400" b="1" cap="small" dirty="0">
                <a:latin typeface="Century Gothic" panose="020B0502020202020204" pitchFamily="34" charset="0"/>
              </a:rPr>
              <a:t>Lord</a:t>
            </a:r>
            <a:r>
              <a:rPr lang="en-GB" sz="2400" b="1" dirty="0">
                <a:latin typeface="Century Gothic" panose="020B0502020202020204" pitchFamily="34" charset="0"/>
              </a:rPr>
              <a:t> had driven out before them had done. </a:t>
            </a:r>
          </a:p>
        </p:txBody>
      </p:sp>
    </p:spTree>
    <p:extLst>
      <p:ext uri="{BB962C8B-B14F-4D97-AF65-F5344CB8AC3E}">
        <p14:creationId xmlns:p14="http://schemas.microsoft.com/office/powerpoint/2010/main" val="381928895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Whirlpools and Maelstroms - Southern Boating">
            <a:extLst>
              <a:ext uri="{FF2B5EF4-FFF2-40B4-BE49-F238E27FC236}">
                <a16:creationId xmlns:a16="http://schemas.microsoft.com/office/drawing/2014/main" id="{EBC2573E-A5C5-F8A1-D573-0495DE61F7A0}"/>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22600" r="14941" b="11504"/>
          <a:stretch/>
        </p:blipFill>
        <p:spPr bwMode="auto">
          <a:xfrm>
            <a:off x="-10028" y="-26424"/>
            <a:ext cx="6826102" cy="69118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AC6DCA2-3506-E74A-D141-95ABE900191D}"/>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013FB01-BDD7-1E1B-E6F9-7060BE3E6588}"/>
              </a:ext>
            </a:extLst>
          </p:cNvPr>
          <p:cNvSpPr txBox="1"/>
          <p:nvPr/>
        </p:nvSpPr>
        <p:spPr>
          <a:xfrm rot="16200000">
            <a:off x="-2920882" y="2840995"/>
            <a:ext cx="6697363" cy="1015374"/>
          </a:xfrm>
          <a:prstGeom prst="rect">
            <a:avLst/>
          </a:prstGeom>
          <a:noFill/>
        </p:spPr>
        <p:txBody>
          <a:bodyPr wrap="square" lIns="91152" tIns="45577" rIns="91152" bIns="45577"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cmpd="sng">
                  <a:solidFill>
                    <a:srgbClr val="000000"/>
                  </a:solidFill>
                </a:ln>
                <a:solidFill>
                  <a:srgbClr val="000090"/>
                </a:solidFill>
                <a:effectLst>
                  <a:glow rad="152400">
                    <a:prstClr val="white"/>
                  </a:glow>
                </a:effectLst>
                <a:uLnTx/>
                <a:uFillTx/>
                <a:latin typeface="Cooper Black"/>
                <a:ea typeface="+mn-ea"/>
                <a:cs typeface="Cooper Black"/>
              </a:rPr>
              <a:t>2 Kings 17.</a:t>
            </a:r>
            <a:r>
              <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rPr>
              <a:t>1-2</a:t>
            </a:r>
            <a:r>
              <a:rPr lang="en-US" sz="6000" b="1" baseline="30000" dirty="0">
                <a:ln w="9525" cmpd="sng">
                  <a:solidFill>
                    <a:srgbClr val="000000"/>
                  </a:solidFill>
                </a:ln>
                <a:solidFill>
                  <a:srgbClr val="000090"/>
                </a:solidFill>
                <a:effectLst>
                  <a:glow rad="152400">
                    <a:prstClr val="white"/>
                  </a:glow>
                </a:effectLst>
                <a:latin typeface="Cooper Black"/>
                <a:ea typeface="+mn-ea"/>
                <a:cs typeface="Cooper Black"/>
              </a:rPr>
              <a:t>3</a:t>
            </a:r>
            <a:endPar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endParaRPr>
          </a:p>
        </p:txBody>
      </p:sp>
      <p:sp>
        <p:nvSpPr>
          <p:cNvPr id="9" name="TextBox 8">
            <a:extLst>
              <a:ext uri="{FF2B5EF4-FFF2-40B4-BE49-F238E27FC236}">
                <a16:creationId xmlns:a16="http://schemas.microsoft.com/office/drawing/2014/main" id="{58DDD9D8-34CE-FC7A-3EA8-94A6C5540F3A}"/>
              </a:ext>
            </a:extLst>
          </p:cNvPr>
          <p:cNvSpPr txBox="1"/>
          <p:nvPr/>
        </p:nvSpPr>
        <p:spPr>
          <a:xfrm>
            <a:off x="1005347" y="326389"/>
            <a:ext cx="5452437" cy="6370975"/>
          </a:xfrm>
          <a:prstGeom prst="rect">
            <a:avLst/>
          </a:prstGeom>
          <a:noFill/>
        </p:spPr>
        <p:txBody>
          <a:bodyPr wrap="square" rtlCol="0">
            <a:spAutoFit/>
          </a:bodyPr>
          <a:lstStyle/>
          <a:p>
            <a:r>
              <a:rPr lang="en-GB" sz="2400" b="1" dirty="0">
                <a:latin typeface="Century Gothic" panose="020B0502020202020204" pitchFamily="34" charset="0"/>
              </a:rPr>
              <a:t>They did wicked things that aroused the </a:t>
            </a:r>
            <a:r>
              <a:rPr lang="en-GB" sz="2400" b="1" cap="small" dirty="0">
                <a:latin typeface="Century Gothic" panose="020B0502020202020204" pitchFamily="34" charset="0"/>
              </a:rPr>
              <a:t>Lord</a:t>
            </a:r>
            <a:r>
              <a:rPr lang="en-GB" sz="2400" b="1" dirty="0">
                <a:latin typeface="Century Gothic" panose="020B0502020202020204" pitchFamily="34" charset="0"/>
              </a:rPr>
              <a:t>’s anger. </a:t>
            </a:r>
            <a:r>
              <a:rPr lang="en-GB" sz="2400" b="1" baseline="30000" dirty="0">
                <a:latin typeface="Century Gothic" panose="020B0502020202020204" pitchFamily="34" charset="0"/>
              </a:rPr>
              <a:t>12 </a:t>
            </a:r>
            <a:r>
              <a:rPr lang="en-GB" sz="2400" b="1" dirty="0">
                <a:latin typeface="Century Gothic" panose="020B0502020202020204" pitchFamily="34" charset="0"/>
              </a:rPr>
              <a:t>They worshiped idols, though the </a:t>
            </a:r>
            <a:r>
              <a:rPr lang="en-GB" sz="2400" b="1" cap="small" dirty="0">
                <a:latin typeface="Century Gothic" panose="020B0502020202020204" pitchFamily="34" charset="0"/>
              </a:rPr>
              <a:t>Lord</a:t>
            </a:r>
            <a:r>
              <a:rPr lang="en-GB" sz="2400" b="1" dirty="0">
                <a:latin typeface="Century Gothic" panose="020B0502020202020204" pitchFamily="34" charset="0"/>
              </a:rPr>
              <a:t> had said, “You shall not do this.”</a:t>
            </a:r>
            <a:r>
              <a:rPr lang="en-GB" sz="2400" b="1" baseline="30000" dirty="0">
                <a:latin typeface="Century Gothic" panose="020B0502020202020204" pitchFamily="34" charset="0"/>
              </a:rPr>
              <a:t>13 </a:t>
            </a:r>
            <a:r>
              <a:rPr lang="en-GB" sz="2400" b="1" dirty="0">
                <a:latin typeface="Century Gothic" panose="020B0502020202020204" pitchFamily="34" charset="0"/>
              </a:rPr>
              <a:t>The </a:t>
            </a:r>
            <a:r>
              <a:rPr lang="en-GB" sz="2400" b="1" cap="small" dirty="0">
                <a:latin typeface="Century Gothic" panose="020B0502020202020204" pitchFamily="34" charset="0"/>
              </a:rPr>
              <a:t>Lord</a:t>
            </a:r>
            <a:r>
              <a:rPr lang="en-GB" sz="2400" b="1" dirty="0">
                <a:latin typeface="Century Gothic" panose="020B0502020202020204" pitchFamily="34" charset="0"/>
              </a:rPr>
              <a:t> warned Israel and Judah through all his prophets and seers: “Turn from your evil ways. Observe my commands and decrees, in accordance with the entire Law that I commanded your ancestors to obey and that I delivered to you through my servants the prophets.”</a:t>
            </a:r>
          </a:p>
          <a:p>
            <a:r>
              <a:rPr lang="en-GB" sz="2400" b="1" baseline="30000" dirty="0">
                <a:latin typeface="Century Gothic" panose="020B0502020202020204" pitchFamily="34" charset="0"/>
              </a:rPr>
              <a:t>14 </a:t>
            </a:r>
            <a:r>
              <a:rPr lang="en-GB" sz="2400" b="1" dirty="0">
                <a:latin typeface="Century Gothic" panose="020B0502020202020204" pitchFamily="34" charset="0"/>
              </a:rPr>
              <a:t>But they would not listen and were as stiff-necked as their ancestors, who did not trust in the </a:t>
            </a:r>
            <a:r>
              <a:rPr lang="en-GB" sz="2400" b="1" cap="small" dirty="0">
                <a:latin typeface="Century Gothic" panose="020B0502020202020204" pitchFamily="34" charset="0"/>
              </a:rPr>
              <a:t>Lord</a:t>
            </a:r>
            <a:r>
              <a:rPr lang="en-GB" sz="2400" b="1" dirty="0">
                <a:latin typeface="Century Gothic" panose="020B0502020202020204" pitchFamily="34" charset="0"/>
              </a:rPr>
              <a:t> their God. </a:t>
            </a:r>
          </a:p>
        </p:txBody>
      </p:sp>
    </p:spTree>
    <p:extLst>
      <p:ext uri="{BB962C8B-B14F-4D97-AF65-F5344CB8AC3E}">
        <p14:creationId xmlns:p14="http://schemas.microsoft.com/office/powerpoint/2010/main" val="408511214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Whirlpools and Maelstroms - Southern Boating">
            <a:extLst>
              <a:ext uri="{FF2B5EF4-FFF2-40B4-BE49-F238E27FC236}">
                <a16:creationId xmlns:a16="http://schemas.microsoft.com/office/drawing/2014/main" id="{EBC2573E-A5C5-F8A1-D573-0495DE61F7A0}"/>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22600" r="14941" b="11504"/>
          <a:stretch/>
        </p:blipFill>
        <p:spPr bwMode="auto">
          <a:xfrm>
            <a:off x="-10028" y="-26424"/>
            <a:ext cx="6826102" cy="69118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AC6DCA2-3506-E74A-D141-95ABE900191D}"/>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013FB01-BDD7-1E1B-E6F9-7060BE3E6588}"/>
              </a:ext>
            </a:extLst>
          </p:cNvPr>
          <p:cNvSpPr txBox="1"/>
          <p:nvPr/>
        </p:nvSpPr>
        <p:spPr>
          <a:xfrm rot="16200000">
            <a:off x="-2920882" y="2840995"/>
            <a:ext cx="6697363" cy="1015374"/>
          </a:xfrm>
          <a:prstGeom prst="rect">
            <a:avLst/>
          </a:prstGeom>
          <a:noFill/>
        </p:spPr>
        <p:txBody>
          <a:bodyPr wrap="square" lIns="91152" tIns="45577" rIns="91152" bIns="45577"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cmpd="sng">
                  <a:solidFill>
                    <a:srgbClr val="000000"/>
                  </a:solidFill>
                </a:ln>
                <a:solidFill>
                  <a:srgbClr val="000090"/>
                </a:solidFill>
                <a:effectLst>
                  <a:glow rad="152400">
                    <a:prstClr val="white"/>
                  </a:glow>
                </a:effectLst>
                <a:uLnTx/>
                <a:uFillTx/>
                <a:latin typeface="Cooper Black"/>
                <a:ea typeface="+mn-ea"/>
                <a:cs typeface="Cooper Black"/>
              </a:rPr>
              <a:t>2 Kings 17.</a:t>
            </a:r>
            <a:r>
              <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rPr>
              <a:t>1-2</a:t>
            </a:r>
            <a:r>
              <a:rPr lang="en-US" sz="6000" b="1" baseline="30000" dirty="0">
                <a:ln w="9525" cmpd="sng">
                  <a:solidFill>
                    <a:srgbClr val="000000"/>
                  </a:solidFill>
                </a:ln>
                <a:solidFill>
                  <a:srgbClr val="000090"/>
                </a:solidFill>
                <a:effectLst>
                  <a:glow rad="152400">
                    <a:prstClr val="white"/>
                  </a:glow>
                </a:effectLst>
                <a:latin typeface="Cooper Black"/>
                <a:ea typeface="+mn-ea"/>
                <a:cs typeface="Cooper Black"/>
              </a:rPr>
              <a:t>3</a:t>
            </a:r>
            <a:endPar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endParaRPr>
          </a:p>
        </p:txBody>
      </p:sp>
      <p:sp>
        <p:nvSpPr>
          <p:cNvPr id="9" name="TextBox 8">
            <a:extLst>
              <a:ext uri="{FF2B5EF4-FFF2-40B4-BE49-F238E27FC236}">
                <a16:creationId xmlns:a16="http://schemas.microsoft.com/office/drawing/2014/main" id="{58DDD9D8-34CE-FC7A-3EA8-94A6C5540F3A}"/>
              </a:ext>
            </a:extLst>
          </p:cNvPr>
          <p:cNvSpPr txBox="1"/>
          <p:nvPr/>
        </p:nvSpPr>
        <p:spPr>
          <a:xfrm>
            <a:off x="980326" y="326389"/>
            <a:ext cx="5452437" cy="6370975"/>
          </a:xfrm>
          <a:prstGeom prst="rect">
            <a:avLst/>
          </a:prstGeom>
          <a:noFill/>
        </p:spPr>
        <p:txBody>
          <a:bodyPr wrap="square" rtlCol="0">
            <a:spAutoFit/>
          </a:bodyPr>
          <a:lstStyle/>
          <a:p>
            <a:r>
              <a:rPr lang="en-GB" sz="2400" b="1" baseline="30000" dirty="0">
                <a:latin typeface="Century Gothic" panose="020B0502020202020204" pitchFamily="34" charset="0"/>
              </a:rPr>
              <a:t>15 </a:t>
            </a:r>
            <a:r>
              <a:rPr lang="en-GB" sz="2400" b="1" dirty="0">
                <a:latin typeface="Century Gothic" panose="020B0502020202020204" pitchFamily="34" charset="0"/>
              </a:rPr>
              <a:t>They rejected his decrees and the covenant he had made with their ancestors and the statutes he had warned them to keep. They followed worthless idols and themselves became worthless. They imitated the nations around them although the </a:t>
            </a:r>
            <a:r>
              <a:rPr lang="en-GB" sz="2400" b="1" cap="small" dirty="0">
                <a:latin typeface="Century Gothic" panose="020B0502020202020204" pitchFamily="34" charset="0"/>
              </a:rPr>
              <a:t>Lord</a:t>
            </a:r>
            <a:r>
              <a:rPr lang="en-GB" sz="2400" b="1" dirty="0">
                <a:latin typeface="Century Gothic" panose="020B0502020202020204" pitchFamily="34" charset="0"/>
              </a:rPr>
              <a:t> had ordered them, “Do not do as they do.”</a:t>
            </a:r>
          </a:p>
          <a:p>
            <a:r>
              <a:rPr lang="en-GB" sz="2400" b="1" baseline="30000" dirty="0">
                <a:latin typeface="Century Gothic" panose="020B0502020202020204" pitchFamily="34" charset="0"/>
              </a:rPr>
              <a:t>16 </a:t>
            </a:r>
            <a:r>
              <a:rPr lang="en-GB" sz="2400" b="1" dirty="0">
                <a:latin typeface="Century Gothic" panose="020B0502020202020204" pitchFamily="34" charset="0"/>
              </a:rPr>
              <a:t>They forsook all the commands of the </a:t>
            </a:r>
            <a:r>
              <a:rPr lang="en-GB" sz="2400" b="1" cap="small" dirty="0">
                <a:latin typeface="Century Gothic" panose="020B0502020202020204" pitchFamily="34" charset="0"/>
              </a:rPr>
              <a:t>Lord</a:t>
            </a:r>
            <a:r>
              <a:rPr lang="en-GB" sz="2400" b="1" dirty="0">
                <a:latin typeface="Century Gothic" panose="020B0502020202020204" pitchFamily="34" charset="0"/>
              </a:rPr>
              <a:t> their God and made for themselves two idols cast in the shape of calves, and an Asherah pole. They bowed down to all the starry hosts, and they worshiped Baal. </a:t>
            </a:r>
          </a:p>
        </p:txBody>
      </p:sp>
    </p:spTree>
    <p:extLst>
      <p:ext uri="{BB962C8B-B14F-4D97-AF65-F5344CB8AC3E}">
        <p14:creationId xmlns:p14="http://schemas.microsoft.com/office/powerpoint/2010/main" val="132341168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Whirlpools and Maelstroms - Southern Boating">
            <a:extLst>
              <a:ext uri="{FF2B5EF4-FFF2-40B4-BE49-F238E27FC236}">
                <a16:creationId xmlns:a16="http://schemas.microsoft.com/office/drawing/2014/main" id="{EBC2573E-A5C5-F8A1-D573-0495DE61F7A0}"/>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22600" r="14941" b="11504"/>
          <a:stretch/>
        </p:blipFill>
        <p:spPr bwMode="auto">
          <a:xfrm>
            <a:off x="-10028" y="-26424"/>
            <a:ext cx="6826102" cy="69118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AC6DCA2-3506-E74A-D141-95ABE900191D}"/>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013FB01-BDD7-1E1B-E6F9-7060BE3E6588}"/>
              </a:ext>
            </a:extLst>
          </p:cNvPr>
          <p:cNvSpPr txBox="1"/>
          <p:nvPr/>
        </p:nvSpPr>
        <p:spPr>
          <a:xfrm rot="16200000">
            <a:off x="-2920882" y="2840995"/>
            <a:ext cx="6697363" cy="1015374"/>
          </a:xfrm>
          <a:prstGeom prst="rect">
            <a:avLst/>
          </a:prstGeom>
          <a:noFill/>
        </p:spPr>
        <p:txBody>
          <a:bodyPr wrap="square" lIns="91152" tIns="45577" rIns="91152" bIns="45577"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cmpd="sng">
                  <a:solidFill>
                    <a:srgbClr val="000000"/>
                  </a:solidFill>
                </a:ln>
                <a:solidFill>
                  <a:srgbClr val="000090"/>
                </a:solidFill>
                <a:effectLst>
                  <a:glow rad="152400">
                    <a:prstClr val="white"/>
                  </a:glow>
                </a:effectLst>
                <a:uLnTx/>
                <a:uFillTx/>
                <a:latin typeface="Cooper Black"/>
                <a:ea typeface="+mn-ea"/>
                <a:cs typeface="Cooper Black"/>
              </a:rPr>
              <a:t>2 Kings 17.</a:t>
            </a:r>
            <a:r>
              <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rPr>
              <a:t>1-2</a:t>
            </a:r>
            <a:r>
              <a:rPr lang="en-US" sz="6000" b="1" baseline="30000" dirty="0">
                <a:ln w="9525" cmpd="sng">
                  <a:solidFill>
                    <a:srgbClr val="000000"/>
                  </a:solidFill>
                </a:ln>
                <a:solidFill>
                  <a:srgbClr val="000090"/>
                </a:solidFill>
                <a:effectLst>
                  <a:glow rad="152400">
                    <a:prstClr val="white"/>
                  </a:glow>
                </a:effectLst>
                <a:latin typeface="Cooper Black"/>
                <a:ea typeface="+mn-ea"/>
                <a:cs typeface="Cooper Black"/>
              </a:rPr>
              <a:t>3</a:t>
            </a:r>
            <a:endPar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endParaRPr>
          </a:p>
        </p:txBody>
      </p:sp>
      <p:sp>
        <p:nvSpPr>
          <p:cNvPr id="9" name="TextBox 8">
            <a:extLst>
              <a:ext uri="{FF2B5EF4-FFF2-40B4-BE49-F238E27FC236}">
                <a16:creationId xmlns:a16="http://schemas.microsoft.com/office/drawing/2014/main" id="{58DDD9D8-34CE-FC7A-3EA8-94A6C5540F3A}"/>
              </a:ext>
            </a:extLst>
          </p:cNvPr>
          <p:cNvSpPr txBox="1"/>
          <p:nvPr/>
        </p:nvSpPr>
        <p:spPr>
          <a:xfrm>
            <a:off x="1005347" y="419268"/>
            <a:ext cx="5452437" cy="6001643"/>
          </a:xfrm>
          <a:prstGeom prst="rect">
            <a:avLst/>
          </a:prstGeom>
          <a:noFill/>
        </p:spPr>
        <p:txBody>
          <a:bodyPr wrap="square" rtlCol="0">
            <a:spAutoFit/>
          </a:bodyPr>
          <a:lstStyle/>
          <a:p>
            <a:r>
              <a:rPr lang="en-GB" sz="2400" b="1" baseline="30000" dirty="0">
                <a:latin typeface="Century Gothic" panose="020B0502020202020204" pitchFamily="34" charset="0"/>
              </a:rPr>
              <a:t>17 </a:t>
            </a:r>
            <a:r>
              <a:rPr lang="en-GB" sz="2400" b="1" dirty="0">
                <a:latin typeface="Century Gothic" panose="020B0502020202020204" pitchFamily="34" charset="0"/>
              </a:rPr>
              <a:t>They sacrificed their sons and daughters in the fire. They practiced divination and sought omens and sold themselves to do evil in the eyes of the </a:t>
            </a:r>
            <a:r>
              <a:rPr lang="en-GB" sz="2400" b="1" cap="small" dirty="0">
                <a:latin typeface="Century Gothic" panose="020B0502020202020204" pitchFamily="34" charset="0"/>
              </a:rPr>
              <a:t>Lord</a:t>
            </a:r>
            <a:r>
              <a:rPr lang="en-GB" sz="2400" b="1" dirty="0">
                <a:latin typeface="Century Gothic" panose="020B0502020202020204" pitchFamily="34" charset="0"/>
              </a:rPr>
              <a:t>, arousing his anger.</a:t>
            </a:r>
          </a:p>
          <a:p>
            <a:r>
              <a:rPr lang="en-GB" sz="2400" b="1" baseline="30000" dirty="0">
                <a:latin typeface="Century Gothic" panose="020B0502020202020204" pitchFamily="34" charset="0"/>
              </a:rPr>
              <a:t>18 </a:t>
            </a:r>
            <a:r>
              <a:rPr lang="en-GB" sz="2400" b="1" dirty="0">
                <a:latin typeface="Century Gothic" panose="020B0502020202020204" pitchFamily="34" charset="0"/>
              </a:rPr>
              <a:t>So the </a:t>
            </a:r>
            <a:r>
              <a:rPr lang="en-GB" sz="2400" b="1" cap="small" dirty="0">
                <a:latin typeface="Century Gothic" panose="020B0502020202020204" pitchFamily="34" charset="0"/>
              </a:rPr>
              <a:t>Lord</a:t>
            </a:r>
            <a:r>
              <a:rPr lang="en-GB" sz="2400" b="1" dirty="0">
                <a:latin typeface="Century Gothic" panose="020B0502020202020204" pitchFamily="34" charset="0"/>
              </a:rPr>
              <a:t> was very angry with Israel and removed them from his presence. Only the tribe of Judah was left, </a:t>
            </a:r>
            <a:r>
              <a:rPr lang="en-GB" sz="2400" b="1" baseline="30000" dirty="0">
                <a:latin typeface="Century Gothic" panose="020B0502020202020204" pitchFamily="34" charset="0"/>
              </a:rPr>
              <a:t>19 </a:t>
            </a:r>
            <a:r>
              <a:rPr lang="en-GB" sz="2400" b="1" dirty="0">
                <a:latin typeface="Century Gothic" panose="020B0502020202020204" pitchFamily="34" charset="0"/>
              </a:rPr>
              <a:t>and even Judah did not keep the commands of the </a:t>
            </a:r>
            <a:r>
              <a:rPr lang="en-GB" sz="2400" b="1" cap="small" dirty="0">
                <a:latin typeface="Century Gothic" panose="020B0502020202020204" pitchFamily="34" charset="0"/>
              </a:rPr>
              <a:t>Lord</a:t>
            </a:r>
            <a:r>
              <a:rPr lang="en-GB" sz="2400" b="1" dirty="0">
                <a:latin typeface="Century Gothic" panose="020B0502020202020204" pitchFamily="34" charset="0"/>
              </a:rPr>
              <a:t> their God. They followed the practices Israel had introduced. </a:t>
            </a:r>
            <a:r>
              <a:rPr lang="en-GB" sz="2400" b="1" baseline="30000" dirty="0">
                <a:latin typeface="Century Gothic" panose="020B0502020202020204" pitchFamily="34" charset="0"/>
              </a:rPr>
              <a:t>20 </a:t>
            </a:r>
            <a:r>
              <a:rPr lang="en-GB" sz="2400" b="1" dirty="0">
                <a:latin typeface="Century Gothic" panose="020B0502020202020204" pitchFamily="34" charset="0"/>
              </a:rPr>
              <a:t>Therefore the </a:t>
            </a:r>
            <a:r>
              <a:rPr lang="en-GB" sz="2400" b="1" cap="small" dirty="0">
                <a:latin typeface="Century Gothic" panose="020B0502020202020204" pitchFamily="34" charset="0"/>
              </a:rPr>
              <a:t>Lord</a:t>
            </a:r>
            <a:r>
              <a:rPr lang="en-GB" sz="2400" b="1" dirty="0">
                <a:latin typeface="Century Gothic" panose="020B0502020202020204" pitchFamily="34" charset="0"/>
              </a:rPr>
              <a:t> rejected all the people of Israel; </a:t>
            </a:r>
          </a:p>
        </p:txBody>
      </p:sp>
    </p:spTree>
    <p:extLst>
      <p:ext uri="{BB962C8B-B14F-4D97-AF65-F5344CB8AC3E}">
        <p14:creationId xmlns:p14="http://schemas.microsoft.com/office/powerpoint/2010/main" val="264995499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Whirlpools and Maelstroms - Southern Boating">
            <a:extLst>
              <a:ext uri="{FF2B5EF4-FFF2-40B4-BE49-F238E27FC236}">
                <a16:creationId xmlns:a16="http://schemas.microsoft.com/office/drawing/2014/main" id="{EBC2573E-A5C5-F8A1-D573-0495DE61F7A0}"/>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22600" r="14941" b="11504"/>
          <a:stretch/>
        </p:blipFill>
        <p:spPr bwMode="auto">
          <a:xfrm>
            <a:off x="-10028" y="-26424"/>
            <a:ext cx="6826102" cy="69118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AC6DCA2-3506-E74A-D141-95ABE900191D}"/>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013FB01-BDD7-1E1B-E6F9-7060BE3E6588}"/>
              </a:ext>
            </a:extLst>
          </p:cNvPr>
          <p:cNvSpPr txBox="1"/>
          <p:nvPr/>
        </p:nvSpPr>
        <p:spPr>
          <a:xfrm rot="16200000">
            <a:off x="-2920882" y="2840995"/>
            <a:ext cx="6697363" cy="1015374"/>
          </a:xfrm>
          <a:prstGeom prst="rect">
            <a:avLst/>
          </a:prstGeom>
          <a:noFill/>
        </p:spPr>
        <p:txBody>
          <a:bodyPr wrap="square" lIns="91152" tIns="45577" rIns="91152" bIns="45577"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cmpd="sng">
                  <a:solidFill>
                    <a:srgbClr val="000000"/>
                  </a:solidFill>
                </a:ln>
                <a:solidFill>
                  <a:srgbClr val="000090"/>
                </a:solidFill>
                <a:effectLst>
                  <a:glow rad="152400">
                    <a:prstClr val="white"/>
                  </a:glow>
                </a:effectLst>
                <a:uLnTx/>
                <a:uFillTx/>
                <a:latin typeface="Cooper Black"/>
                <a:ea typeface="+mn-ea"/>
                <a:cs typeface="Cooper Black"/>
              </a:rPr>
              <a:t>2 Kings 17.</a:t>
            </a:r>
            <a:r>
              <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rPr>
              <a:t>1-2</a:t>
            </a:r>
            <a:r>
              <a:rPr lang="en-US" sz="6000" b="1" baseline="30000" dirty="0">
                <a:ln w="9525" cmpd="sng">
                  <a:solidFill>
                    <a:srgbClr val="000000"/>
                  </a:solidFill>
                </a:ln>
                <a:solidFill>
                  <a:srgbClr val="000090"/>
                </a:solidFill>
                <a:effectLst>
                  <a:glow rad="152400">
                    <a:prstClr val="white"/>
                  </a:glow>
                </a:effectLst>
                <a:latin typeface="Cooper Black"/>
                <a:ea typeface="+mn-ea"/>
                <a:cs typeface="Cooper Black"/>
              </a:rPr>
              <a:t>3</a:t>
            </a:r>
            <a:endPar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endParaRPr>
          </a:p>
        </p:txBody>
      </p:sp>
      <p:sp>
        <p:nvSpPr>
          <p:cNvPr id="9" name="TextBox 8">
            <a:extLst>
              <a:ext uri="{FF2B5EF4-FFF2-40B4-BE49-F238E27FC236}">
                <a16:creationId xmlns:a16="http://schemas.microsoft.com/office/drawing/2014/main" id="{58DDD9D8-34CE-FC7A-3EA8-94A6C5540F3A}"/>
              </a:ext>
            </a:extLst>
          </p:cNvPr>
          <p:cNvSpPr txBox="1"/>
          <p:nvPr/>
        </p:nvSpPr>
        <p:spPr>
          <a:xfrm>
            <a:off x="940182" y="419268"/>
            <a:ext cx="5452437" cy="6001643"/>
          </a:xfrm>
          <a:prstGeom prst="rect">
            <a:avLst/>
          </a:prstGeom>
          <a:noFill/>
        </p:spPr>
        <p:txBody>
          <a:bodyPr wrap="square" rtlCol="0">
            <a:spAutoFit/>
          </a:bodyPr>
          <a:lstStyle/>
          <a:p>
            <a:r>
              <a:rPr lang="en-GB" sz="2400" b="1" dirty="0">
                <a:latin typeface="Century Gothic" panose="020B0502020202020204" pitchFamily="34" charset="0"/>
              </a:rPr>
              <a:t>he afflicted them and gave them into the hands of plunderers, until he thrust them from his presence.</a:t>
            </a:r>
          </a:p>
          <a:p>
            <a:r>
              <a:rPr lang="en-GB" sz="2400" b="1" baseline="30000" dirty="0">
                <a:latin typeface="Century Gothic" panose="020B0502020202020204" pitchFamily="34" charset="0"/>
              </a:rPr>
              <a:t>21 </a:t>
            </a:r>
            <a:r>
              <a:rPr lang="en-GB" sz="2400" b="1" dirty="0">
                <a:latin typeface="Century Gothic" panose="020B0502020202020204" pitchFamily="34" charset="0"/>
              </a:rPr>
              <a:t>When he tore Israel away from the house of David, they made Jeroboam son of </a:t>
            </a:r>
            <a:r>
              <a:rPr lang="en-GB" sz="2400" b="1" dirty="0" err="1">
                <a:latin typeface="Century Gothic" panose="020B0502020202020204" pitchFamily="34" charset="0"/>
              </a:rPr>
              <a:t>Nebat</a:t>
            </a:r>
            <a:r>
              <a:rPr lang="en-GB" sz="2400" b="1" dirty="0">
                <a:latin typeface="Century Gothic" panose="020B0502020202020204" pitchFamily="34" charset="0"/>
              </a:rPr>
              <a:t> their king. Jeroboam enticed Israel away from following the </a:t>
            </a:r>
            <a:r>
              <a:rPr lang="en-GB" sz="2400" b="1" cap="small" dirty="0">
                <a:latin typeface="Century Gothic" panose="020B0502020202020204" pitchFamily="34" charset="0"/>
              </a:rPr>
              <a:t>Lord</a:t>
            </a:r>
            <a:r>
              <a:rPr lang="en-GB" sz="2400" b="1" dirty="0">
                <a:latin typeface="Century Gothic" panose="020B0502020202020204" pitchFamily="34" charset="0"/>
              </a:rPr>
              <a:t> and caused them to commit a great sin. </a:t>
            </a:r>
            <a:r>
              <a:rPr lang="en-GB" sz="2400" b="1" baseline="30000" dirty="0">
                <a:latin typeface="Century Gothic" panose="020B0502020202020204" pitchFamily="34" charset="0"/>
              </a:rPr>
              <a:t>22 </a:t>
            </a:r>
            <a:r>
              <a:rPr lang="en-GB" sz="2400" b="1" dirty="0">
                <a:latin typeface="Century Gothic" panose="020B0502020202020204" pitchFamily="34" charset="0"/>
              </a:rPr>
              <a:t>The Israelites persisted in all the sins of Jeroboam and did not turn away from them </a:t>
            </a:r>
            <a:r>
              <a:rPr lang="en-GB" sz="2400" b="1" baseline="30000" dirty="0">
                <a:latin typeface="Century Gothic" panose="020B0502020202020204" pitchFamily="34" charset="0"/>
              </a:rPr>
              <a:t>23 </a:t>
            </a:r>
            <a:r>
              <a:rPr lang="en-GB" sz="2400" b="1" dirty="0">
                <a:latin typeface="Century Gothic" panose="020B0502020202020204" pitchFamily="34" charset="0"/>
              </a:rPr>
              <a:t>until the </a:t>
            </a:r>
            <a:r>
              <a:rPr lang="en-GB" sz="2400" b="1" cap="small" dirty="0">
                <a:latin typeface="Century Gothic" panose="020B0502020202020204" pitchFamily="34" charset="0"/>
              </a:rPr>
              <a:t>Lord</a:t>
            </a:r>
            <a:r>
              <a:rPr lang="en-GB" sz="2400" b="1" dirty="0">
                <a:latin typeface="Century Gothic" panose="020B0502020202020204" pitchFamily="34" charset="0"/>
              </a:rPr>
              <a:t> removed them from his presence, as he had warned through all his servants the prophets. </a:t>
            </a:r>
          </a:p>
        </p:txBody>
      </p:sp>
    </p:spTree>
    <p:extLst>
      <p:ext uri="{BB962C8B-B14F-4D97-AF65-F5344CB8AC3E}">
        <p14:creationId xmlns:p14="http://schemas.microsoft.com/office/powerpoint/2010/main" val="24289796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Whirlpools and Maelstroms - Southern Boating">
            <a:extLst>
              <a:ext uri="{FF2B5EF4-FFF2-40B4-BE49-F238E27FC236}">
                <a16:creationId xmlns:a16="http://schemas.microsoft.com/office/drawing/2014/main" id="{EBC2573E-A5C5-F8A1-D573-0495DE61F7A0}"/>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22600" r="14941" b="11504"/>
          <a:stretch/>
        </p:blipFill>
        <p:spPr bwMode="auto">
          <a:xfrm>
            <a:off x="-10028" y="-26424"/>
            <a:ext cx="6826102" cy="69118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AC6DCA2-3506-E74A-D141-95ABE900191D}"/>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013FB01-BDD7-1E1B-E6F9-7060BE3E6588}"/>
              </a:ext>
            </a:extLst>
          </p:cNvPr>
          <p:cNvSpPr txBox="1"/>
          <p:nvPr/>
        </p:nvSpPr>
        <p:spPr>
          <a:xfrm rot="16200000">
            <a:off x="-2920882" y="2840995"/>
            <a:ext cx="6697363" cy="1015374"/>
          </a:xfrm>
          <a:prstGeom prst="rect">
            <a:avLst/>
          </a:prstGeom>
          <a:noFill/>
        </p:spPr>
        <p:txBody>
          <a:bodyPr wrap="square" lIns="91152" tIns="45577" rIns="91152" bIns="45577"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cmpd="sng">
                  <a:solidFill>
                    <a:srgbClr val="000000"/>
                  </a:solidFill>
                </a:ln>
                <a:solidFill>
                  <a:srgbClr val="000090"/>
                </a:solidFill>
                <a:effectLst>
                  <a:glow rad="152400">
                    <a:prstClr val="white"/>
                  </a:glow>
                </a:effectLst>
                <a:uLnTx/>
                <a:uFillTx/>
                <a:latin typeface="Cooper Black"/>
                <a:ea typeface="+mn-ea"/>
                <a:cs typeface="Cooper Black"/>
              </a:rPr>
              <a:t>2 Kings 17.</a:t>
            </a:r>
            <a:r>
              <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rPr>
              <a:t>1-2</a:t>
            </a:r>
            <a:r>
              <a:rPr lang="en-US" sz="6000" b="1" baseline="30000" dirty="0">
                <a:ln w="9525" cmpd="sng">
                  <a:solidFill>
                    <a:srgbClr val="000000"/>
                  </a:solidFill>
                </a:ln>
                <a:solidFill>
                  <a:srgbClr val="000090"/>
                </a:solidFill>
                <a:effectLst>
                  <a:glow rad="152400">
                    <a:prstClr val="white"/>
                  </a:glow>
                </a:effectLst>
                <a:latin typeface="Cooper Black"/>
                <a:ea typeface="+mn-ea"/>
                <a:cs typeface="Cooper Black"/>
              </a:rPr>
              <a:t>3</a:t>
            </a:r>
            <a:endParaRPr kumimoji="0" lang="en-US" sz="6000" b="1" i="0" u="none" strike="noStrike" kern="1200" cap="none" spc="0" normalizeH="0" baseline="30000" noProof="0" dirty="0">
              <a:ln w="9525" cmpd="sng">
                <a:solidFill>
                  <a:srgbClr val="000000"/>
                </a:solidFill>
              </a:ln>
              <a:solidFill>
                <a:srgbClr val="000090"/>
              </a:solidFill>
              <a:effectLst>
                <a:glow rad="152400">
                  <a:prstClr val="white"/>
                </a:glow>
              </a:effectLst>
              <a:uLnTx/>
              <a:uFillTx/>
              <a:latin typeface="Cooper Black"/>
              <a:ea typeface="+mn-ea"/>
              <a:cs typeface="Cooper Black"/>
            </a:endParaRPr>
          </a:p>
        </p:txBody>
      </p:sp>
      <p:sp>
        <p:nvSpPr>
          <p:cNvPr id="9" name="TextBox 8">
            <a:extLst>
              <a:ext uri="{FF2B5EF4-FFF2-40B4-BE49-F238E27FC236}">
                <a16:creationId xmlns:a16="http://schemas.microsoft.com/office/drawing/2014/main" id="{58DDD9D8-34CE-FC7A-3EA8-94A6C5540F3A}"/>
              </a:ext>
            </a:extLst>
          </p:cNvPr>
          <p:cNvSpPr txBox="1"/>
          <p:nvPr/>
        </p:nvSpPr>
        <p:spPr>
          <a:xfrm>
            <a:off x="1062023" y="764704"/>
            <a:ext cx="5452437" cy="1200329"/>
          </a:xfrm>
          <a:prstGeom prst="rect">
            <a:avLst/>
          </a:prstGeom>
          <a:noFill/>
        </p:spPr>
        <p:txBody>
          <a:bodyPr wrap="square" rtlCol="0">
            <a:spAutoFit/>
          </a:bodyPr>
          <a:lstStyle/>
          <a:p>
            <a:r>
              <a:rPr lang="en-GB" sz="2400" b="1" dirty="0">
                <a:latin typeface="Century Gothic" panose="020B0502020202020204" pitchFamily="34" charset="0"/>
              </a:rPr>
              <a:t>So the people of Israel were taken from their homeland into exile in Assyria, and they are still there.</a:t>
            </a:r>
          </a:p>
        </p:txBody>
      </p:sp>
    </p:spTree>
    <p:extLst>
      <p:ext uri="{BB962C8B-B14F-4D97-AF65-F5344CB8AC3E}">
        <p14:creationId xmlns:p14="http://schemas.microsoft.com/office/powerpoint/2010/main" val="156809583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EADA1BD-01D8-4CDF-3E3A-096AE2B62670}"/>
              </a:ext>
            </a:extLst>
          </p:cNvPr>
          <p:cNvSpPr>
            <a:spLocks noGrp="1" noChangeArrowheads="1"/>
          </p:cNvSpPr>
          <p:nvPr>
            <p:ph type="title"/>
          </p:nvPr>
        </p:nvSpPr>
        <p:spPr>
          <a:xfrm>
            <a:off x="695325" y="548680"/>
            <a:ext cx="10801350" cy="6008687"/>
          </a:xfrm>
          <a:noFill/>
        </p:spPr>
        <p:txBody>
          <a:bodyPr>
            <a:spAutoFit/>
          </a:bodyPr>
          <a:lstStyle/>
          <a:p>
            <a:pPr algn="ctr" eaLnBrk="1" hangingPunct="1">
              <a:lnSpc>
                <a:spcPct val="120000"/>
              </a:lnSpc>
            </a:pPr>
            <a:r>
              <a:rPr lang="en-GB" altLang="en-US" sz="3600" b="1" dirty="0">
                <a:solidFill>
                  <a:schemeClr val="bg1"/>
                </a:solidFill>
                <a:latin typeface="Century Gothic" panose="020B0502020202020204" pitchFamily="34" charset="0"/>
              </a:rPr>
              <a:t>There is a hope that burns within my heart,</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that gives me strength for </a:t>
            </a:r>
            <a:r>
              <a:rPr lang="en-GB" altLang="en-US" sz="3600" b="1" dirty="0" err="1">
                <a:solidFill>
                  <a:schemeClr val="bg1"/>
                </a:solidFill>
                <a:latin typeface="Century Gothic" panose="020B0502020202020204" pitchFamily="34" charset="0"/>
              </a:rPr>
              <a:t>ev’ry</a:t>
            </a:r>
            <a:r>
              <a:rPr lang="en-GB" altLang="en-US" sz="3600" b="1" dirty="0">
                <a:solidFill>
                  <a:schemeClr val="bg1"/>
                </a:solidFill>
                <a:latin typeface="Century Gothic" panose="020B0502020202020204" pitchFamily="34" charset="0"/>
              </a:rPr>
              <a:t> passing day;</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a glimpse of glory </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now revealed in meagre part,</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yet drives all doubt away:</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I stand in Christ, with sins </a:t>
            </a:r>
            <a:r>
              <a:rPr lang="en-GB" altLang="en-US" sz="3600" b="1" dirty="0" err="1">
                <a:solidFill>
                  <a:schemeClr val="bg1"/>
                </a:solidFill>
                <a:latin typeface="Century Gothic" panose="020B0502020202020204" pitchFamily="34" charset="0"/>
              </a:rPr>
              <a:t>forgiv’n</a:t>
            </a:r>
            <a:r>
              <a:rPr lang="en-GB" altLang="en-US" sz="3600" b="1" dirty="0">
                <a:solidFill>
                  <a:schemeClr val="bg1"/>
                </a:solidFill>
                <a:latin typeface="Century Gothic" panose="020B0502020202020204" pitchFamily="34" charset="0"/>
              </a:rPr>
              <a:t>;</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and Christ in me, the hope of </a:t>
            </a:r>
            <a:r>
              <a:rPr lang="en-GB" altLang="en-US" sz="3600" b="1" dirty="0" err="1">
                <a:solidFill>
                  <a:schemeClr val="bg1"/>
                </a:solidFill>
                <a:latin typeface="Century Gothic" panose="020B0502020202020204" pitchFamily="34" charset="0"/>
              </a:rPr>
              <a:t>heav’n</a:t>
            </a:r>
            <a:r>
              <a:rPr lang="en-GB" altLang="en-US" sz="3600" b="1" dirty="0">
                <a:solidFill>
                  <a:schemeClr val="bg1"/>
                </a:solidFill>
                <a:latin typeface="Century Gothic" panose="020B0502020202020204" pitchFamily="34" charset="0"/>
              </a:rPr>
              <a:t>!</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My highest calling and my deepest joy,</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to make His will my home.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F0C3AF7-9485-C81C-D29B-702F329CE237}"/>
              </a:ext>
            </a:extLst>
          </p:cNvPr>
          <p:cNvSpPr>
            <a:spLocks noGrp="1" noChangeArrowheads="1"/>
          </p:cNvSpPr>
          <p:nvPr>
            <p:ph type="title"/>
          </p:nvPr>
        </p:nvSpPr>
        <p:spPr>
          <a:xfrm>
            <a:off x="695325" y="227013"/>
            <a:ext cx="10801350" cy="6665912"/>
          </a:xfrm>
          <a:noFill/>
        </p:spPr>
        <p:txBody>
          <a:bodyPr>
            <a:spAutoFit/>
          </a:bodyPr>
          <a:lstStyle/>
          <a:p>
            <a:pPr algn="ctr" eaLnBrk="1" hangingPunct="1">
              <a:lnSpc>
                <a:spcPct val="120000"/>
              </a:lnSpc>
            </a:pPr>
            <a:r>
              <a:rPr lang="en-GB" altLang="en-US" sz="4000" b="1" dirty="0">
                <a:solidFill>
                  <a:schemeClr val="bg1"/>
                </a:solidFill>
                <a:latin typeface="Century Gothic" panose="020B0502020202020204" pitchFamily="34" charset="0"/>
              </a:rPr>
              <a:t>Who is the man that shall ascend</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into the hill of God?</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Or who within His holy place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shall have a firm abode?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Whose hands are clean, </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whose heart is pure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and unto vanity</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who hath not lifted up his soul,</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nor sworn deceitfully.</a:t>
            </a:r>
          </a:p>
        </p:txBody>
      </p:sp>
    </p:spTree>
    <p:extLst>
      <p:ext uri="{BB962C8B-B14F-4D97-AF65-F5344CB8AC3E}">
        <p14:creationId xmlns:p14="http://schemas.microsoft.com/office/powerpoint/2010/main" val="3269543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3966CA2-72AA-1085-FCFB-F5D3502D65CD}"/>
              </a:ext>
            </a:extLst>
          </p:cNvPr>
          <p:cNvSpPr>
            <a:spLocks noGrp="1" noChangeArrowheads="1"/>
          </p:cNvSpPr>
          <p:nvPr>
            <p:ph type="title"/>
          </p:nvPr>
        </p:nvSpPr>
        <p:spPr>
          <a:xfrm>
            <a:off x="839788" y="549275"/>
            <a:ext cx="10872787" cy="6008688"/>
          </a:xfrm>
          <a:noFill/>
        </p:spPr>
        <p:txBody>
          <a:bodyPr>
            <a:spAutoFit/>
          </a:bodyPr>
          <a:lstStyle/>
          <a:p>
            <a:pPr algn="ctr" eaLnBrk="1" hangingPunct="1">
              <a:lnSpc>
                <a:spcPct val="120000"/>
              </a:lnSpc>
            </a:pPr>
            <a:r>
              <a:rPr lang="en-GB" altLang="en-US" sz="3600" b="1" dirty="0">
                <a:solidFill>
                  <a:schemeClr val="bg1"/>
                </a:solidFill>
                <a:latin typeface="Century Gothic" panose="020B0502020202020204" pitchFamily="34" charset="0"/>
              </a:rPr>
              <a:t>There is a hope that lifts my weary head,</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a consolation strong against despair,</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that when the world </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has plunged me in its deepest pit,</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I find the Saviour there!</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Through present sufferings, future’s fear,</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He whispers ‘courage’ in my ear.</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For I am safe in everlasting arms,</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and they will lead me home.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D5A3F90-062B-8A89-7BFE-5C5E3F342924}"/>
              </a:ext>
            </a:extLst>
          </p:cNvPr>
          <p:cNvSpPr>
            <a:spLocks noGrp="1" noChangeArrowheads="1"/>
          </p:cNvSpPr>
          <p:nvPr>
            <p:ph type="title"/>
          </p:nvPr>
        </p:nvSpPr>
        <p:spPr>
          <a:xfrm>
            <a:off x="659606" y="548680"/>
            <a:ext cx="10872788" cy="5975350"/>
          </a:xfrm>
          <a:noFill/>
        </p:spPr>
        <p:txBody>
          <a:bodyPr>
            <a:spAutoFit/>
          </a:bodyPr>
          <a:lstStyle/>
          <a:p>
            <a:pPr algn="ctr" eaLnBrk="1" hangingPunct="1">
              <a:lnSpc>
                <a:spcPct val="120000"/>
              </a:lnSpc>
            </a:pPr>
            <a:r>
              <a:rPr lang="en-GB" altLang="en-US" sz="3600" b="1" dirty="0">
                <a:solidFill>
                  <a:schemeClr val="bg1"/>
                </a:solidFill>
                <a:latin typeface="Century Gothic" panose="020B0502020202020204" pitchFamily="34" charset="0"/>
              </a:rPr>
              <a:t>There is a hope that stands the test of time,</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that lifts my eyes beyond the beckoning grave,</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to see the matchless beauty of a day divine,</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when I behold His face!</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When sufferings cease and sorrows die,</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and every longing satisfied,</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then joy unspeakable will flood my soul,</a:t>
            </a:r>
            <a:br>
              <a:rPr lang="en-GB" altLang="en-US" sz="3600" b="1" dirty="0">
                <a:solidFill>
                  <a:schemeClr val="bg1"/>
                </a:solidFill>
                <a:latin typeface="Century Gothic" panose="020B0502020202020204" pitchFamily="34" charset="0"/>
              </a:rPr>
            </a:br>
            <a:r>
              <a:rPr lang="en-GB" altLang="en-US" sz="3600" b="1" dirty="0">
                <a:solidFill>
                  <a:schemeClr val="bg1"/>
                </a:solidFill>
                <a:latin typeface="Century Gothic" panose="020B0502020202020204" pitchFamily="34" charset="0"/>
              </a:rPr>
              <a:t>for I am truly home. </a:t>
            </a:r>
            <a:br>
              <a:rPr lang="en-GB" altLang="en-US" sz="3200" b="1" i="1" dirty="0">
                <a:solidFill>
                  <a:schemeClr val="bg1"/>
                </a:solidFill>
                <a:latin typeface="Century Gothic" panose="020B0502020202020204" pitchFamily="34" charset="0"/>
              </a:rPr>
            </a:br>
            <a:r>
              <a:rPr lang="en-GB" altLang="en-US" sz="1800" b="1" i="1" dirty="0">
                <a:solidFill>
                  <a:schemeClr val="bg1"/>
                </a:solidFill>
                <a:latin typeface="Century Gothic" panose="020B0502020202020204" pitchFamily="34" charset="0"/>
              </a:rPr>
              <a:t>Stuart Townend &amp; Mark Edwards © 2007 Thankyou Music</a:t>
            </a:r>
            <a:br>
              <a:rPr lang="en-GB" altLang="en-US" sz="1800" b="1" i="1" dirty="0">
                <a:solidFill>
                  <a:schemeClr val="bg1"/>
                </a:solidFill>
                <a:latin typeface="Century Gothic" panose="020B0502020202020204" pitchFamily="34" charset="0"/>
              </a:rPr>
            </a:br>
            <a:r>
              <a:rPr lang="en-GB" altLang="en-US" sz="1400" b="1" i="1" dirty="0">
                <a:solidFill>
                  <a:schemeClr val="bg1"/>
                </a:solidFill>
                <a:latin typeface="Century Gothic" panose="020B0502020202020204" pitchFamily="34" charset="0"/>
              </a:rPr>
              <a:t>All words reproduced under CCLI no 293885</a:t>
            </a:r>
            <a:endParaRPr lang="en-US" altLang="en-US" sz="1800" b="1" i="1" dirty="0">
              <a:solidFill>
                <a:schemeClr val="bg1"/>
              </a:solidFill>
              <a:latin typeface="Century Gothic" panose="020B0502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12B8B-8A61-FCAA-66E5-52784BE7846A}"/>
              </a:ext>
            </a:extLst>
          </p:cNvPr>
          <p:cNvSpPr>
            <a:spLocks noGrp="1"/>
          </p:cNvSpPr>
          <p:nvPr>
            <p:ph type="title"/>
          </p:nvPr>
        </p:nvSpPr>
        <p:spPr/>
        <p:txBody>
          <a:bodyPr/>
          <a:lstStyle/>
          <a:p>
            <a:r>
              <a:rPr lang="en-GB" dirty="0">
                <a:solidFill>
                  <a:schemeClr val="bg1"/>
                </a:solidFill>
                <a:latin typeface="Century Gothic" panose="020B0502020202020204" pitchFamily="34" charset="0"/>
              </a:rPr>
              <a:t>Prayer</a:t>
            </a:r>
          </a:p>
        </p:txBody>
      </p:sp>
    </p:spTree>
    <p:extLst>
      <p:ext uri="{BB962C8B-B14F-4D97-AF65-F5344CB8AC3E}">
        <p14:creationId xmlns:p14="http://schemas.microsoft.com/office/powerpoint/2010/main" val="16163481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D97D-B01D-3F02-D78B-5C57D0E6E522}"/>
              </a:ext>
            </a:extLst>
          </p:cNvPr>
          <p:cNvSpPr>
            <a:spLocks noGrp="1"/>
          </p:cNvSpPr>
          <p:nvPr>
            <p:ph type="title"/>
          </p:nvPr>
        </p:nvSpPr>
        <p:spPr>
          <a:xfrm>
            <a:off x="645057" y="1374098"/>
            <a:ext cx="10972800" cy="1143000"/>
          </a:xfrm>
        </p:spPr>
        <p:txBody>
          <a:bodyPr/>
          <a:lstStyle/>
          <a:p>
            <a:r>
              <a:rPr lang="en-GB" dirty="0">
                <a:solidFill>
                  <a:schemeClr val="bg1"/>
                </a:solidFill>
                <a:latin typeface="Century Gothic" panose="020B0502020202020204" pitchFamily="34" charset="0"/>
              </a:rPr>
              <a:t>Message</a:t>
            </a:r>
          </a:p>
        </p:txBody>
      </p:sp>
      <p:sp>
        <p:nvSpPr>
          <p:cNvPr id="4" name="Title 1">
            <a:extLst>
              <a:ext uri="{FF2B5EF4-FFF2-40B4-BE49-F238E27FC236}">
                <a16:creationId xmlns:a16="http://schemas.microsoft.com/office/drawing/2014/main" id="{A7360689-9518-3B73-6EBD-B8162D4BED98}"/>
              </a:ext>
            </a:extLst>
          </p:cNvPr>
          <p:cNvSpPr txBox="1">
            <a:spLocks/>
          </p:cNvSpPr>
          <p:nvPr/>
        </p:nvSpPr>
        <p:spPr bwMode="auto">
          <a:xfrm>
            <a:off x="609600" y="3140968"/>
            <a:ext cx="10972800"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b="1">
                <a:solidFill>
                  <a:srgbClr val="FFFF00"/>
                </a:solidFill>
                <a:latin typeface="Calibri"/>
                <a:ea typeface="ＭＳ Ｐゴシック" pitchFamily="34" charset="-128"/>
                <a:cs typeface="Calibri"/>
              </a:defRPr>
            </a:lvl1pPr>
            <a:lvl2pPr algn="ctr" rtl="0" eaLnBrk="0" fontAlgn="base" hangingPunct="0">
              <a:spcBef>
                <a:spcPct val="0"/>
              </a:spcBef>
              <a:spcAft>
                <a:spcPct val="0"/>
              </a:spcAft>
              <a:defRPr sz="4400" b="1">
                <a:solidFill>
                  <a:srgbClr val="FFFF00"/>
                </a:solidFill>
                <a:latin typeface="Calibri" pitchFamily="34" charset="0"/>
                <a:ea typeface="ＭＳ Ｐゴシック" pitchFamily="34" charset="-128"/>
                <a:cs typeface="Calibri" pitchFamily="34" charset="0"/>
              </a:defRPr>
            </a:lvl2pPr>
            <a:lvl3pPr algn="ctr" rtl="0" eaLnBrk="0" fontAlgn="base" hangingPunct="0">
              <a:spcBef>
                <a:spcPct val="0"/>
              </a:spcBef>
              <a:spcAft>
                <a:spcPct val="0"/>
              </a:spcAft>
              <a:defRPr sz="4400" b="1">
                <a:solidFill>
                  <a:srgbClr val="FFFF00"/>
                </a:solidFill>
                <a:latin typeface="Calibri" pitchFamily="34" charset="0"/>
                <a:ea typeface="ＭＳ Ｐゴシック" pitchFamily="34" charset="-128"/>
                <a:cs typeface="Calibri" pitchFamily="34" charset="0"/>
              </a:defRPr>
            </a:lvl3pPr>
            <a:lvl4pPr algn="ctr" rtl="0" eaLnBrk="0" fontAlgn="base" hangingPunct="0">
              <a:spcBef>
                <a:spcPct val="0"/>
              </a:spcBef>
              <a:spcAft>
                <a:spcPct val="0"/>
              </a:spcAft>
              <a:defRPr sz="4400" b="1">
                <a:solidFill>
                  <a:srgbClr val="FFFF00"/>
                </a:solidFill>
                <a:latin typeface="Calibri" pitchFamily="34" charset="0"/>
                <a:ea typeface="ＭＳ Ｐゴシック" pitchFamily="34" charset="-128"/>
                <a:cs typeface="Calibri" pitchFamily="34" charset="0"/>
              </a:defRPr>
            </a:lvl4pPr>
            <a:lvl5pPr algn="ctr" rtl="0" eaLnBrk="0" fontAlgn="base" hangingPunct="0">
              <a:spcBef>
                <a:spcPct val="0"/>
              </a:spcBef>
              <a:spcAft>
                <a:spcPct val="0"/>
              </a:spcAft>
              <a:defRPr sz="4400" b="1">
                <a:solidFill>
                  <a:srgbClr val="FFFF00"/>
                </a:solidFill>
                <a:latin typeface="Calibri" pitchFamily="34" charset="0"/>
                <a:ea typeface="ＭＳ Ｐゴシック" pitchFamily="34" charset="-128"/>
                <a:cs typeface="Calibri" pitchFamily="34"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GB" kern="0" dirty="0">
                <a:solidFill>
                  <a:schemeClr val="bg1"/>
                </a:solidFill>
                <a:latin typeface="Century Gothic" panose="020B0502020202020204" pitchFamily="34" charset="0"/>
              </a:rPr>
              <a:t>Spiralling Down</a:t>
            </a:r>
            <a:br>
              <a:rPr lang="en-GB" kern="0" dirty="0">
                <a:solidFill>
                  <a:schemeClr val="bg1"/>
                </a:solidFill>
                <a:latin typeface="Century Gothic" panose="020B0502020202020204" pitchFamily="34" charset="0"/>
              </a:rPr>
            </a:br>
            <a:r>
              <a:rPr lang="en-GB" kern="0" dirty="0">
                <a:solidFill>
                  <a:schemeClr val="bg1"/>
                </a:solidFill>
                <a:latin typeface="Century Gothic" panose="020B0502020202020204" pitchFamily="34" charset="0"/>
              </a:rPr>
              <a:t>How Will </a:t>
            </a:r>
            <a:r>
              <a:rPr lang="en-GB" i="1" kern="0" dirty="0">
                <a:solidFill>
                  <a:schemeClr val="bg1"/>
                </a:solidFill>
                <a:latin typeface="Century Gothic" panose="020B0502020202020204" pitchFamily="34" charset="0"/>
              </a:rPr>
              <a:t>Your</a:t>
            </a:r>
            <a:r>
              <a:rPr lang="en-GB" kern="0" dirty="0">
                <a:solidFill>
                  <a:schemeClr val="bg1"/>
                </a:solidFill>
                <a:latin typeface="Century Gothic" panose="020B0502020202020204" pitchFamily="34" charset="0"/>
              </a:rPr>
              <a:t> Story End?</a:t>
            </a:r>
          </a:p>
          <a:p>
            <a:r>
              <a:rPr lang="en-GB" kern="0" dirty="0">
                <a:solidFill>
                  <a:schemeClr val="bg1"/>
                </a:solidFill>
                <a:latin typeface="Century Gothic" panose="020B0502020202020204" pitchFamily="34" charset="0"/>
              </a:rPr>
              <a:t>2 Kings 17:1-23</a:t>
            </a:r>
          </a:p>
        </p:txBody>
      </p:sp>
    </p:spTree>
    <p:extLst>
      <p:ext uri="{BB962C8B-B14F-4D97-AF65-F5344CB8AC3E}">
        <p14:creationId xmlns:p14="http://schemas.microsoft.com/office/powerpoint/2010/main" val="35267572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Whirlpools and Maelstroms - Southern Boating">
            <a:extLst>
              <a:ext uri="{FF2B5EF4-FFF2-40B4-BE49-F238E27FC236}">
                <a16:creationId xmlns:a16="http://schemas.microsoft.com/office/drawing/2014/main" id="{EBC2573E-A5C5-F8A1-D573-0495DE61F7A0}"/>
              </a:ext>
            </a:extLst>
          </p:cNvPr>
          <p:cNvPicPr>
            <a:picLocks noChangeAspect="1" noChangeArrowheads="1"/>
          </p:cNvPicPr>
          <p:nvPr/>
        </p:nvPicPr>
        <p:blipFill rotWithShape="1">
          <a:blip r:embed="rId3">
            <a:alphaModFix amt="51000"/>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22600" r="14941" b="11504"/>
          <a:stretch/>
        </p:blipFill>
        <p:spPr bwMode="auto">
          <a:xfrm>
            <a:off x="0" y="8604"/>
            <a:ext cx="682610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AC6DCA2-3506-E74A-D141-95ABE900191D}"/>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8410CE4D-F895-23D7-E2DB-1DF3BA57155A}"/>
              </a:ext>
            </a:extLst>
          </p:cNvPr>
          <p:cNvSpPr txBox="1"/>
          <p:nvPr/>
        </p:nvSpPr>
        <p:spPr>
          <a:xfrm>
            <a:off x="-1" y="2254831"/>
            <a:ext cx="664099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11893"/>
                </a:solidFill>
                <a:effectLst>
                  <a:glow rad="63500">
                    <a:prstClr val="white"/>
                  </a:glow>
                </a:effectLst>
                <a:uLnTx/>
                <a:uFillTx/>
                <a:latin typeface="Cooper Black" panose="0208090404030B020404" pitchFamily="18" charset="77"/>
                <a:ea typeface="+mn-ea"/>
                <a:cs typeface="+mn-cs"/>
              </a:rPr>
              <a:t>‘</a:t>
            </a:r>
            <a:r>
              <a:rPr kumimoji="0" lang="en-US" sz="5400" b="0" i="0" u="none" strike="noStrike" kern="1200" cap="none" spc="0" normalizeH="0" baseline="0" noProof="0" dirty="0" err="1">
                <a:ln>
                  <a:noFill/>
                </a:ln>
                <a:solidFill>
                  <a:srgbClr val="011893"/>
                </a:solidFill>
                <a:effectLst>
                  <a:glow rad="63500">
                    <a:prstClr val="white"/>
                  </a:glow>
                </a:effectLst>
                <a:uLnTx/>
                <a:uFillTx/>
                <a:latin typeface="Cooper Black" panose="0208090404030B020404" pitchFamily="18" charset="77"/>
                <a:ea typeface="+mn-ea"/>
                <a:cs typeface="+mn-cs"/>
              </a:rPr>
              <a:t>Spiralling</a:t>
            </a:r>
            <a:r>
              <a:rPr kumimoji="0" lang="en-US" sz="5400" b="0" i="0" u="none" strike="noStrike" kern="1200" cap="none" spc="0" normalizeH="0" baseline="0" noProof="0" dirty="0">
                <a:ln>
                  <a:noFill/>
                </a:ln>
                <a:solidFill>
                  <a:srgbClr val="011893"/>
                </a:solidFill>
                <a:effectLst>
                  <a:glow rad="63500">
                    <a:prstClr val="white"/>
                  </a:glow>
                </a:effectLst>
                <a:uLnTx/>
                <a:uFillTx/>
                <a:latin typeface="Cooper Black" panose="0208090404030B020404" pitchFamily="18" charset="77"/>
                <a:ea typeface="+mn-ea"/>
                <a:cs typeface="+mn-cs"/>
              </a:rPr>
              <a:t> down’</a:t>
            </a:r>
          </a:p>
        </p:txBody>
      </p:sp>
    </p:spTree>
    <p:extLst>
      <p:ext uri="{BB962C8B-B14F-4D97-AF65-F5344CB8AC3E}">
        <p14:creationId xmlns:p14="http://schemas.microsoft.com/office/powerpoint/2010/main" val="4154222565"/>
      </p:ext>
    </p:extLst>
  </p:cSld>
  <p:clrMapOvr>
    <a:masterClrMapping/>
  </p:clrMapOvr>
  <mc:AlternateContent xmlns:mc="http://schemas.openxmlformats.org/markup-compatibility/2006" xmlns:p14="http://schemas.microsoft.com/office/powerpoint/2010/main">
    <mc:Choice Requires="p14">
      <p:transition spd="slow" p14:dur="3000">
        <p:strips dir="rd"/>
      </p:transition>
    </mc:Choice>
    <mc:Fallback xmlns="">
      <p:transition spd="slow">
        <p:strips dir="rd"/>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12B8B-8A61-FCAA-66E5-52784BE7846A}"/>
              </a:ext>
            </a:extLst>
          </p:cNvPr>
          <p:cNvSpPr>
            <a:spLocks noGrp="1"/>
          </p:cNvSpPr>
          <p:nvPr>
            <p:ph type="title"/>
          </p:nvPr>
        </p:nvSpPr>
        <p:spPr/>
        <p:txBody>
          <a:bodyPr/>
          <a:lstStyle/>
          <a:p>
            <a:r>
              <a:rPr lang="en-GB" dirty="0">
                <a:solidFill>
                  <a:schemeClr val="bg1"/>
                </a:solidFill>
                <a:latin typeface="Century Gothic" panose="020B0502020202020204" pitchFamily="34" charset="0"/>
              </a:rPr>
              <a:t>Prayer</a:t>
            </a:r>
          </a:p>
        </p:txBody>
      </p:sp>
    </p:spTree>
    <p:extLst>
      <p:ext uri="{BB962C8B-B14F-4D97-AF65-F5344CB8AC3E}">
        <p14:creationId xmlns:p14="http://schemas.microsoft.com/office/powerpoint/2010/main" val="3187493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552840"/>
            <a:ext cx="10515600" cy="2707216"/>
          </a:xfrm>
        </p:spPr>
        <p:txBody>
          <a:bodyPr>
            <a:spAutoFit/>
          </a:bodyPr>
          <a:lstStyle/>
          <a:p>
            <a:pPr algn="ctr">
              <a:lnSpc>
                <a:spcPct val="120000"/>
              </a:lnSpc>
            </a:pPr>
            <a:r>
              <a:rPr lang="en-GB" sz="3600" b="1" dirty="0">
                <a:solidFill>
                  <a:schemeClr val="bg1">
                    <a:lumMod val="95000"/>
                  </a:schemeClr>
                </a:solidFill>
                <a:latin typeface="Century Gothic" panose="020B0502020202020204" pitchFamily="34" charset="0"/>
              </a:rPr>
              <a:t>The day Thou </a:t>
            </a:r>
            <a:r>
              <a:rPr lang="en-GB" sz="3600" b="1" dirty="0" err="1">
                <a:solidFill>
                  <a:schemeClr val="bg1">
                    <a:lumMod val="95000"/>
                  </a:schemeClr>
                </a:solidFill>
                <a:latin typeface="Century Gothic" panose="020B0502020202020204" pitchFamily="34" charset="0"/>
              </a:rPr>
              <a:t>gavest</a:t>
            </a:r>
            <a:r>
              <a:rPr lang="en-GB" sz="3600" b="1" dirty="0">
                <a:solidFill>
                  <a:schemeClr val="bg1">
                    <a:lumMod val="95000"/>
                  </a:schemeClr>
                </a:solidFill>
                <a:latin typeface="Century Gothic" panose="020B0502020202020204" pitchFamily="34" charset="0"/>
              </a:rPr>
              <a:t>, Lord, is ended;</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the darkness falls at Thy behest;</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To Thee our morning hymns ascended,</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Thy praise shall sanctify our rest.</a:t>
            </a:r>
          </a:p>
        </p:txBody>
      </p:sp>
    </p:spTree>
    <p:extLst>
      <p:ext uri="{BB962C8B-B14F-4D97-AF65-F5344CB8AC3E}">
        <p14:creationId xmlns:p14="http://schemas.microsoft.com/office/powerpoint/2010/main" val="2876370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48680"/>
            <a:ext cx="10515600" cy="2707216"/>
          </a:xfrm>
        </p:spPr>
        <p:txBody>
          <a:bodyPr>
            <a:spAutoFit/>
          </a:bodyPr>
          <a:lstStyle/>
          <a:p>
            <a:pPr algn="ctr">
              <a:lnSpc>
                <a:spcPct val="120000"/>
              </a:lnSpc>
            </a:pPr>
            <a:r>
              <a:rPr lang="en-GB" sz="3600" b="1" dirty="0">
                <a:solidFill>
                  <a:schemeClr val="bg1">
                    <a:lumMod val="95000"/>
                  </a:schemeClr>
                </a:solidFill>
                <a:latin typeface="Century Gothic" panose="020B0502020202020204" pitchFamily="34" charset="0"/>
              </a:rPr>
              <a:t>We thank Thee that Thy Church unsleeping,</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while earth rolls onward into light,</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through all the world her watch is keeping,</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and rests not now by day or night.</a:t>
            </a:r>
          </a:p>
        </p:txBody>
      </p:sp>
    </p:spTree>
    <p:extLst>
      <p:ext uri="{BB962C8B-B14F-4D97-AF65-F5344CB8AC3E}">
        <p14:creationId xmlns:p14="http://schemas.microsoft.com/office/powerpoint/2010/main" val="1182923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4059" y="570770"/>
            <a:ext cx="10515600" cy="2707216"/>
          </a:xfrm>
        </p:spPr>
        <p:txBody>
          <a:bodyPr>
            <a:spAutoFit/>
          </a:bodyPr>
          <a:lstStyle/>
          <a:p>
            <a:pPr algn="ctr">
              <a:lnSpc>
                <a:spcPct val="120000"/>
              </a:lnSpc>
            </a:pPr>
            <a:r>
              <a:rPr lang="en-GB" sz="3600" b="1" dirty="0">
                <a:solidFill>
                  <a:schemeClr val="bg1">
                    <a:lumMod val="95000"/>
                  </a:schemeClr>
                </a:solidFill>
                <a:latin typeface="Century Gothic" panose="020B0502020202020204" pitchFamily="34" charset="0"/>
              </a:rPr>
              <a:t>As o’er each continent and island</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the dawn leads on another day,</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the voice of prayer is never silent,</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nor dies the strain of praise away.</a:t>
            </a:r>
          </a:p>
        </p:txBody>
      </p:sp>
    </p:spTree>
    <p:extLst>
      <p:ext uri="{BB962C8B-B14F-4D97-AF65-F5344CB8AC3E}">
        <p14:creationId xmlns:p14="http://schemas.microsoft.com/office/powerpoint/2010/main" val="39985575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48680"/>
            <a:ext cx="10515600" cy="2707216"/>
          </a:xfrm>
        </p:spPr>
        <p:txBody>
          <a:bodyPr>
            <a:spAutoFit/>
          </a:bodyPr>
          <a:lstStyle/>
          <a:p>
            <a:pPr algn="ctr">
              <a:lnSpc>
                <a:spcPct val="120000"/>
              </a:lnSpc>
            </a:pPr>
            <a:r>
              <a:rPr lang="en-GB" sz="3600" b="1" dirty="0">
                <a:solidFill>
                  <a:schemeClr val="bg1">
                    <a:lumMod val="95000"/>
                  </a:schemeClr>
                </a:solidFill>
                <a:latin typeface="Century Gothic" panose="020B0502020202020204" pitchFamily="34" charset="0"/>
              </a:rPr>
              <a:t>The sun that bids us rest is waking</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our brethren ‘</a:t>
            </a:r>
            <a:r>
              <a:rPr lang="en-GB" sz="3600" b="1" dirty="0" err="1">
                <a:solidFill>
                  <a:schemeClr val="bg1">
                    <a:lumMod val="95000"/>
                  </a:schemeClr>
                </a:solidFill>
                <a:latin typeface="Century Gothic" panose="020B0502020202020204" pitchFamily="34" charset="0"/>
              </a:rPr>
              <a:t>neath</a:t>
            </a:r>
            <a:r>
              <a:rPr lang="en-GB" sz="3600" b="1" dirty="0">
                <a:solidFill>
                  <a:schemeClr val="bg1">
                    <a:lumMod val="95000"/>
                  </a:schemeClr>
                </a:solidFill>
                <a:latin typeface="Century Gothic" panose="020B0502020202020204" pitchFamily="34" charset="0"/>
              </a:rPr>
              <a:t> the western sky,</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and hour by hour fresh lips are making</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Thy wondrous doings heard on high.</a:t>
            </a:r>
          </a:p>
        </p:txBody>
      </p:sp>
    </p:spTree>
    <p:extLst>
      <p:ext uri="{BB962C8B-B14F-4D97-AF65-F5344CB8AC3E}">
        <p14:creationId xmlns:p14="http://schemas.microsoft.com/office/powerpoint/2010/main" val="156975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BA8FEAF-F69B-95A1-9FB9-568A0CD8B747}"/>
              </a:ext>
            </a:extLst>
          </p:cNvPr>
          <p:cNvSpPr>
            <a:spLocks noGrp="1" noChangeArrowheads="1"/>
          </p:cNvSpPr>
          <p:nvPr>
            <p:ph type="title"/>
          </p:nvPr>
        </p:nvSpPr>
        <p:spPr>
          <a:xfrm>
            <a:off x="659606" y="548680"/>
            <a:ext cx="10872788" cy="5929312"/>
          </a:xfrm>
          <a:noFill/>
        </p:spPr>
        <p:txBody>
          <a:bodyPr>
            <a:spAutoFit/>
          </a:bodyPr>
          <a:lstStyle/>
          <a:p>
            <a:pPr algn="ctr" eaLnBrk="1" hangingPunct="1">
              <a:lnSpc>
                <a:spcPct val="120000"/>
              </a:lnSpc>
            </a:pPr>
            <a:r>
              <a:rPr lang="en-GB" altLang="en-US" sz="4000" b="1" dirty="0">
                <a:solidFill>
                  <a:schemeClr val="bg1"/>
                </a:solidFill>
                <a:latin typeface="Century Gothic" panose="020B0502020202020204" pitchFamily="34" charset="0"/>
              </a:rPr>
              <a:t>He from </a:t>
            </a:r>
            <a:r>
              <a:rPr lang="en-GB" altLang="en-US" sz="4000" b="1" dirty="0" err="1">
                <a:solidFill>
                  <a:schemeClr val="bg1"/>
                </a:solidFill>
                <a:latin typeface="Century Gothic" panose="020B0502020202020204" pitchFamily="34" charset="0"/>
              </a:rPr>
              <a:t>th’Eternal</a:t>
            </a:r>
            <a:r>
              <a:rPr lang="en-GB" altLang="en-US" sz="4000" b="1" dirty="0">
                <a:solidFill>
                  <a:schemeClr val="bg1"/>
                </a:solidFill>
                <a:latin typeface="Century Gothic" panose="020B0502020202020204" pitchFamily="34" charset="0"/>
              </a:rPr>
              <a:t> shall receive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the blessing him upon,</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and righteousness, </a:t>
            </a:r>
            <a:r>
              <a:rPr lang="en-GB" altLang="en-US" sz="4000" b="1" dirty="0" err="1">
                <a:solidFill>
                  <a:schemeClr val="bg1"/>
                </a:solidFill>
                <a:latin typeface="Century Gothic" panose="020B0502020202020204" pitchFamily="34" charset="0"/>
              </a:rPr>
              <a:t>ev’n</a:t>
            </a:r>
            <a:r>
              <a:rPr lang="en-GB" altLang="en-US" sz="4000" b="1" dirty="0">
                <a:solidFill>
                  <a:schemeClr val="bg1"/>
                </a:solidFill>
                <a:latin typeface="Century Gothic" panose="020B0502020202020204" pitchFamily="34" charset="0"/>
              </a:rPr>
              <a:t> from the God </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of his salvation.</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This is the generation</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that after Him enquire,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O Jacob, who do seek Thy face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with their whole heart’s desire.</a:t>
            </a:r>
          </a:p>
        </p:txBody>
      </p:sp>
    </p:spTree>
    <p:extLst>
      <p:ext uri="{BB962C8B-B14F-4D97-AF65-F5344CB8AC3E}">
        <p14:creationId xmlns:p14="http://schemas.microsoft.com/office/powerpoint/2010/main" val="1194531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271" y="560504"/>
            <a:ext cx="10515600" cy="5632311"/>
          </a:xfrm>
        </p:spPr>
        <p:txBody>
          <a:bodyPr>
            <a:spAutoFit/>
          </a:bodyPr>
          <a:lstStyle/>
          <a:p>
            <a:pPr algn="ctr">
              <a:lnSpc>
                <a:spcPct val="120000"/>
              </a:lnSpc>
            </a:pPr>
            <a:r>
              <a:rPr lang="en-GB" sz="3600" b="1" dirty="0">
                <a:solidFill>
                  <a:schemeClr val="bg1">
                    <a:lumMod val="95000"/>
                  </a:schemeClr>
                </a:solidFill>
                <a:latin typeface="Century Gothic" panose="020B0502020202020204" pitchFamily="34" charset="0"/>
              </a:rPr>
              <a:t>So be it, Lord! Thy throne shall never,</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like earth’s proud empires, pass away;</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Thy Kingdom stands and grows for ever,</a:t>
            </a:r>
            <a:br>
              <a:rPr lang="en-GB" sz="3600" b="1" dirty="0">
                <a:solidFill>
                  <a:schemeClr val="bg1">
                    <a:lumMod val="95000"/>
                  </a:schemeClr>
                </a:solidFill>
                <a:latin typeface="Century Gothic" panose="020B0502020202020204" pitchFamily="34" charset="0"/>
              </a:rPr>
            </a:br>
            <a:r>
              <a:rPr lang="en-GB" sz="3600" b="1" dirty="0">
                <a:solidFill>
                  <a:schemeClr val="bg1">
                    <a:lumMod val="95000"/>
                  </a:schemeClr>
                </a:solidFill>
                <a:latin typeface="Century Gothic" panose="020B0502020202020204" pitchFamily="34" charset="0"/>
              </a:rPr>
              <a:t>till all Thy creatures own Thy sway.</a:t>
            </a:r>
          </a:p>
          <a:p>
            <a:pPr algn="ctr">
              <a:lnSpc>
                <a:spcPct val="120000"/>
              </a:lnSpc>
            </a:pPr>
            <a:br>
              <a:rPr lang="en-GB" sz="2000" b="1" i="1" dirty="0">
                <a:solidFill>
                  <a:schemeClr val="bg1">
                    <a:lumMod val="95000"/>
                  </a:schemeClr>
                </a:solidFill>
                <a:latin typeface="Century Gothic" panose="020B0502020202020204" pitchFamily="34" charset="0"/>
              </a:rPr>
            </a:br>
            <a:br>
              <a:rPr lang="en-GB" sz="2000" b="1" i="1" dirty="0">
                <a:solidFill>
                  <a:schemeClr val="bg1">
                    <a:lumMod val="95000"/>
                  </a:schemeClr>
                </a:solidFill>
                <a:latin typeface="Century Gothic" panose="020B0502020202020204" pitchFamily="34" charset="0"/>
              </a:rPr>
            </a:br>
            <a:br>
              <a:rPr lang="en-GB" sz="2000" b="1" i="1" dirty="0">
                <a:solidFill>
                  <a:schemeClr val="bg1">
                    <a:lumMod val="95000"/>
                  </a:schemeClr>
                </a:solidFill>
                <a:latin typeface="Century Gothic" panose="020B0502020202020204" pitchFamily="34" charset="0"/>
              </a:rPr>
            </a:br>
            <a:br>
              <a:rPr lang="en-GB" sz="2000" b="1" i="1" dirty="0">
                <a:solidFill>
                  <a:schemeClr val="bg1">
                    <a:lumMod val="95000"/>
                  </a:schemeClr>
                </a:solidFill>
                <a:latin typeface="Century Gothic" panose="020B0502020202020204" pitchFamily="34" charset="0"/>
              </a:rPr>
            </a:br>
            <a:br>
              <a:rPr lang="en-GB" sz="2000" b="1" i="1" dirty="0">
                <a:solidFill>
                  <a:schemeClr val="bg1">
                    <a:lumMod val="95000"/>
                  </a:schemeClr>
                </a:solidFill>
                <a:latin typeface="Century Gothic" panose="020B0502020202020204" pitchFamily="34" charset="0"/>
              </a:rPr>
            </a:br>
            <a:br>
              <a:rPr lang="en-GB" sz="2000" b="1" i="1" dirty="0">
                <a:solidFill>
                  <a:schemeClr val="bg1">
                    <a:lumMod val="95000"/>
                  </a:schemeClr>
                </a:solidFill>
                <a:latin typeface="Century Gothic" panose="020B0502020202020204" pitchFamily="34" charset="0"/>
              </a:rPr>
            </a:br>
            <a:r>
              <a:rPr lang="en-GB" sz="2000" b="1" i="1" dirty="0">
                <a:solidFill>
                  <a:schemeClr val="bg1">
                    <a:lumMod val="95000"/>
                  </a:schemeClr>
                </a:solidFill>
                <a:latin typeface="Century Gothic" panose="020B0502020202020204" pitchFamily="34" charset="0"/>
              </a:rPr>
              <a:t>John </a:t>
            </a:r>
            <a:r>
              <a:rPr lang="en-GB" sz="2000" b="1" i="1" dirty="0" err="1">
                <a:solidFill>
                  <a:schemeClr val="bg1">
                    <a:lumMod val="95000"/>
                  </a:schemeClr>
                </a:solidFill>
                <a:latin typeface="Century Gothic" panose="020B0502020202020204" pitchFamily="34" charset="0"/>
              </a:rPr>
              <a:t>Ellerton</a:t>
            </a:r>
            <a:r>
              <a:rPr lang="en-GB" sz="2000" b="1" i="1" dirty="0">
                <a:solidFill>
                  <a:schemeClr val="bg1">
                    <a:lumMod val="95000"/>
                  </a:schemeClr>
                </a:solidFill>
                <a:latin typeface="Century Gothic" panose="020B0502020202020204" pitchFamily="34" charset="0"/>
              </a:rPr>
              <a:t>, 1826-93</a:t>
            </a:r>
          </a:p>
          <a:p>
            <a:pPr algn="ctr">
              <a:lnSpc>
                <a:spcPct val="120000"/>
              </a:lnSpc>
            </a:pPr>
            <a:r>
              <a:rPr lang="en-GB" sz="1600" b="1" i="1" dirty="0">
                <a:solidFill>
                  <a:schemeClr val="bg1">
                    <a:lumMod val="95000"/>
                  </a:schemeClr>
                </a:solidFill>
                <a:latin typeface="Century Gothic" panose="020B0502020202020204" pitchFamily="34" charset="0"/>
              </a:rPr>
              <a:t>All words reproduced under CCLI no 293885</a:t>
            </a:r>
          </a:p>
        </p:txBody>
      </p:sp>
    </p:spTree>
    <p:extLst>
      <p:ext uri="{BB962C8B-B14F-4D97-AF65-F5344CB8AC3E}">
        <p14:creationId xmlns:p14="http://schemas.microsoft.com/office/powerpoint/2010/main" val="38675194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1163452" y="548680"/>
            <a:ext cx="9865096" cy="4074833"/>
          </a:xfrm>
        </p:spPr>
        <p:txBody>
          <a:bodyPr wrap="square">
            <a:spAutoFit/>
          </a:bodyPr>
          <a:lstStyle/>
          <a:p>
            <a:pPr algn="ctr" eaLnBrk="1" hangingPunct="1">
              <a:lnSpc>
                <a:spcPct val="120000"/>
              </a:lnSpc>
            </a:pPr>
            <a:r>
              <a:rPr lang="en-GB" altLang="en-US" b="1" dirty="0">
                <a:solidFill>
                  <a:schemeClr val="tx1"/>
                </a:solidFill>
                <a:latin typeface="Century Gothic" panose="020B0502020202020204" pitchFamily="34" charset="0"/>
                <a:cs typeface="Calibri" panose="020F0502020204030204" pitchFamily="34" charset="0"/>
              </a:rPr>
              <a:t>The grace of our Lord Jesus Christ,</a:t>
            </a:r>
            <a:br>
              <a:rPr lang="en-GB" altLang="en-US" b="1" dirty="0">
                <a:solidFill>
                  <a:schemeClr val="tx1"/>
                </a:solidFill>
                <a:latin typeface="Century Gothic" panose="020B0502020202020204" pitchFamily="34" charset="0"/>
                <a:cs typeface="Calibri" panose="020F0502020204030204" pitchFamily="34" charset="0"/>
              </a:rPr>
            </a:br>
            <a:r>
              <a:rPr lang="en-GB" altLang="en-US" b="1" dirty="0">
                <a:solidFill>
                  <a:schemeClr val="tx1"/>
                </a:solidFill>
                <a:latin typeface="Century Gothic" panose="020B0502020202020204" pitchFamily="34" charset="0"/>
                <a:cs typeface="Calibri" panose="020F0502020204030204" pitchFamily="34" charset="0"/>
              </a:rPr>
              <a:t>the love of God</a:t>
            </a:r>
            <a:br>
              <a:rPr lang="en-GB" altLang="en-US" b="1" dirty="0">
                <a:solidFill>
                  <a:schemeClr val="tx1"/>
                </a:solidFill>
                <a:latin typeface="Century Gothic" panose="020B0502020202020204" pitchFamily="34" charset="0"/>
                <a:cs typeface="Calibri" panose="020F0502020204030204" pitchFamily="34" charset="0"/>
              </a:rPr>
            </a:br>
            <a:r>
              <a:rPr lang="en-GB" altLang="en-US" b="1" dirty="0">
                <a:solidFill>
                  <a:schemeClr val="tx1"/>
                </a:solidFill>
                <a:latin typeface="Century Gothic" panose="020B0502020202020204" pitchFamily="34" charset="0"/>
                <a:cs typeface="Calibri" panose="020F0502020204030204" pitchFamily="34" charset="0"/>
              </a:rPr>
              <a:t>and the fellowship of the Holy Spirit,</a:t>
            </a:r>
            <a:br>
              <a:rPr lang="en-GB" altLang="en-US" b="1" dirty="0">
                <a:solidFill>
                  <a:schemeClr val="tx1"/>
                </a:solidFill>
                <a:latin typeface="Century Gothic" panose="020B0502020202020204" pitchFamily="34" charset="0"/>
                <a:cs typeface="Calibri" panose="020F0502020204030204" pitchFamily="34" charset="0"/>
              </a:rPr>
            </a:br>
            <a:r>
              <a:rPr lang="en-GB" altLang="en-US" b="1" dirty="0">
                <a:solidFill>
                  <a:schemeClr val="tx1"/>
                </a:solidFill>
                <a:latin typeface="Century Gothic" panose="020B0502020202020204" pitchFamily="34" charset="0"/>
                <a:cs typeface="Calibri" panose="020F0502020204030204" pitchFamily="34" charset="0"/>
              </a:rPr>
              <a:t>be with us all.</a:t>
            </a:r>
            <a:br>
              <a:rPr lang="en-GB" altLang="en-US" b="1" dirty="0">
                <a:solidFill>
                  <a:schemeClr val="tx1"/>
                </a:solidFill>
                <a:latin typeface="Century Gothic" panose="020B0502020202020204" pitchFamily="34" charset="0"/>
                <a:cs typeface="Calibri" panose="020F0502020204030204" pitchFamily="34" charset="0"/>
              </a:rPr>
            </a:br>
            <a:r>
              <a:rPr lang="en-GB" altLang="en-US" b="1" dirty="0">
                <a:solidFill>
                  <a:schemeClr val="tx1"/>
                </a:solidFill>
                <a:latin typeface="Century Gothic" panose="020B0502020202020204" pitchFamily="34" charset="0"/>
                <a:cs typeface="Calibri" panose="020F0502020204030204" pitchFamily="34" charset="0"/>
              </a:rPr>
              <a:t>Amen.</a:t>
            </a:r>
            <a:endParaRPr lang="en-US" altLang="en-US" b="1" dirty="0">
              <a:solidFill>
                <a:schemeClr val="tx1"/>
              </a:solidFill>
              <a:latin typeface="Century Gothic" panose="020B0502020202020204" pitchFamily="34" charset="0"/>
              <a:cs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07B9-1984-FDB3-61A1-D4D7BF0ED9D4}"/>
              </a:ext>
            </a:extLst>
          </p:cNvPr>
          <p:cNvSpPr>
            <a:spLocks noGrp="1"/>
          </p:cNvSpPr>
          <p:nvPr>
            <p:ph type="title"/>
          </p:nvPr>
        </p:nvSpPr>
        <p:spPr/>
        <p:txBody>
          <a:bodyPr/>
          <a:lstStyle/>
          <a:p>
            <a:r>
              <a:rPr lang="en-GB" dirty="0">
                <a:solidFill>
                  <a:schemeClr val="bg1"/>
                </a:solidFill>
                <a:latin typeface="Century Gothic" panose="020B0502020202020204" pitchFamily="34" charset="0"/>
              </a:rPr>
              <a:t>Church Calendar</a:t>
            </a:r>
          </a:p>
        </p:txBody>
      </p:sp>
      <p:sp>
        <p:nvSpPr>
          <p:cNvPr id="3" name="Title 1">
            <a:extLst>
              <a:ext uri="{FF2B5EF4-FFF2-40B4-BE49-F238E27FC236}">
                <a16:creationId xmlns:a16="http://schemas.microsoft.com/office/drawing/2014/main" id="{2A7682DF-FC72-148E-DADA-50A65CF5FE0B}"/>
              </a:ext>
            </a:extLst>
          </p:cNvPr>
          <p:cNvSpPr txBox="1">
            <a:spLocks/>
          </p:cNvSpPr>
          <p:nvPr/>
        </p:nvSpPr>
        <p:spPr bwMode="auto">
          <a:xfrm>
            <a:off x="609600" y="2154342"/>
            <a:ext cx="10972800" cy="280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b="1">
                <a:solidFill>
                  <a:srgbClr val="FFFF00"/>
                </a:solidFill>
                <a:latin typeface="Calibri"/>
                <a:ea typeface="ＭＳ Ｐゴシック" pitchFamily="34" charset="-128"/>
                <a:cs typeface="Calibri"/>
              </a:defRPr>
            </a:lvl1pPr>
            <a:lvl2pPr algn="ctr" rtl="0" eaLnBrk="0" fontAlgn="base" hangingPunct="0">
              <a:spcBef>
                <a:spcPct val="0"/>
              </a:spcBef>
              <a:spcAft>
                <a:spcPct val="0"/>
              </a:spcAft>
              <a:defRPr sz="4400" b="1">
                <a:solidFill>
                  <a:srgbClr val="FFFF00"/>
                </a:solidFill>
                <a:latin typeface="Calibri" pitchFamily="34" charset="0"/>
                <a:ea typeface="ＭＳ Ｐゴシック" pitchFamily="34" charset="-128"/>
                <a:cs typeface="Calibri" pitchFamily="34" charset="0"/>
              </a:defRPr>
            </a:lvl2pPr>
            <a:lvl3pPr algn="ctr" rtl="0" eaLnBrk="0" fontAlgn="base" hangingPunct="0">
              <a:spcBef>
                <a:spcPct val="0"/>
              </a:spcBef>
              <a:spcAft>
                <a:spcPct val="0"/>
              </a:spcAft>
              <a:defRPr sz="4400" b="1">
                <a:solidFill>
                  <a:srgbClr val="FFFF00"/>
                </a:solidFill>
                <a:latin typeface="Calibri" pitchFamily="34" charset="0"/>
                <a:ea typeface="ＭＳ Ｐゴシック" pitchFamily="34" charset="-128"/>
                <a:cs typeface="Calibri" pitchFamily="34" charset="0"/>
              </a:defRPr>
            </a:lvl3pPr>
            <a:lvl4pPr algn="ctr" rtl="0" eaLnBrk="0" fontAlgn="base" hangingPunct="0">
              <a:spcBef>
                <a:spcPct val="0"/>
              </a:spcBef>
              <a:spcAft>
                <a:spcPct val="0"/>
              </a:spcAft>
              <a:defRPr sz="4400" b="1">
                <a:solidFill>
                  <a:srgbClr val="FFFF00"/>
                </a:solidFill>
                <a:latin typeface="Calibri" pitchFamily="34" charset="0"/>
                <a:ea typeface="ＭＳ Ｐゴシック" pitchFamily="34" charset="-128"/>
                <a:cs typeface="Calibri" pitchFamily="34" charset="0"/>
              </a:defRPr>
            </a:lvl4pPr>
            <a:lvl5pPr algn="ctr" rtl="0" eaLnBrk="0" fontAlgn="base" hangingPunct="0">
              <a:spcBef>
                <a:spcPct val="0"/>
              </a:spcBef>
              <a:spcAft>
                <a:spcPct val="0"/>
              </a:spcAft>
              <a:defRPr sz="4400" b="1">
                <a:solidFill>
                  <a:srgbClr val="FFFF00"/>
                </a:solidFill>
                <a:latin typeface="Calibri" pitchFamily="34" charset="0"/>
                <a:ea typeface="ＭＳ Ｐゴシック" pitchFamily="34" charset="-128"/>
                <a:cs typeface="Calibri" pitchFamily="34"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GB" kern="0" dirty="0">
                <a:solidFill>
                  <a:schemeClr val="bg1"/>
                </a:solidFill>
                <a:latin typeface="Century Gothic" panose="020B0502020202020204" pitchFamily="34" charset="0"/>
              </a:rPr>
              <a:t>You’ll find dates for your diary on our website:</a:t>
            </a:r>
            <a:br>
              <a:rPr lang="en-GB" kern="0" dirty="0">
                <a:solidFill>
                  <a:schemeClr val="bg1"/>
                </a:solidFill>
                <a:latin typeface="Century Gothic" panose="020B0502020202020204" pitchFamily="34" charset="0"/>
              </a:rPr>
            </a:br>
            <a:endParaRPr lang="en-GB" kern="0" dirty="0">
              <a:solidFill>
                <a:schemeClr val="bg1"/>
              </a:solidFill>
              <a:latin typeface="Century Gothic" panose="020B0502020202020204" pitchFamily="34" charset="0"/>
            </a:endParaRPr>
          </a:p>
          <a:p>
            <a:r>
              <a:rPr lang="en-GB" kern="0" dirty="0">
                <a:solidFill>
                  <a:schemeClr val="bg1"/>
                </a:solidFill>
                <a:latin typeface="Century Gothic" panose="020B0502020202020204" pitchFamily="34" charset="0"/>
              </a:rPr>
              <a:t>http://www.gilcomston.</a:t>
            </a:r>
            <a:r>
              <a:rPr lang="en-GB" kern="0">
                <a:solidFill>
                  <a:schemeClr val="bg1"/>
                </a:solidFill>
                <a:latin typeface="Century Gothic" panose="020B0502020202020204" pitchFamily="34" charset="0"/>
              </a:rPr>
              <a:t>org/calendar</a:t>
            </a:r>
            <a:endParaRPr lang="en-GB"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139996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ED62488-D452-C8A9-B6E1-BF36F8D56EA4}"/>
              </a:ext>
            </a:extLst>
          </p:cNvPr>
          <p:cNvSpPr>
            <a:spLocks noGrp="1" noChangeArrowheads="1"/>
          </p:cNvSpPr>
          <p:nvPr>
            <p:ph type="title"/>
          </p:nvPr>
        </p:nvSpPr>
        <p:spPr>
          <a:xfrm>
            <a:off x="695325" y="595313"/>
            <a:ext cx="10872788" cy="5929312"/>
          </a:xfrm>
          <a:noFill/>
        </p:spPr>
        <p:txBody>
          <a:bodyPr>
            <a:spAutoFit/>
          </a:bodyPr>
          <a:lstStyle/>
          <a:p>
            <a:pPr algn="ctr" eaLnBrk="1" hangingPunct="1">
              <a:lnSpc>
                <a:spcPct val="120000"/>
              </a:lnSpc>
            </a:pPr>
            <a:r>
              <a:rPr lang="en-GB" altLang="en-US" sz="4000" b="1">
                <a:solidFill>
                  <a:schemeClr val="bg1"/>
                </a:solidFill>
                <a:latin typeface="Century Gothic" panose="020B0502020202020204" pitchFamily="34" charset="0"/>
              </a:rPr>
              <a:t>Ye gates, lift up your heads on high;</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ye doors that last for aye,</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be lifted up that so the King</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of glory enter may.</a:t>
            </a:r>
            <a:br>
              <a:rPr lang="en-GB" altLang="en-US" sz="4000" b="1">
                <a:solidFill>
                  <a:schemeClr val="bg1"/>
                </a:solidFill>
                <a:latin typeface="Century Gothic" panose="020B0502020202020204" pitchFamily="34" charset="0"/>
              </a:rPr>
            </a:br>
            <a:r>
              <a:rPr lang="en-GB" altLang="en-US" sz="3200" b="1" i="1">
                <a:solidFill>
                  <a:schemeClr val="bg1"/>
                </a:solidFill>
                <a:latin typeface="Century Gothic" panose="020B0502020202020204" pitchFamily="34" charset="0"/>
              </a:rPr>
              <a:t>(Men) </a:t>
            </a:r>
            <a:r>
              <a:rPr lang="en-GB" altLang="en-US" sz="4000" b="1">
                <a:solidFill>
                  <a:schemeClr val="bg1"/>
                </a:solidFill>
                <a:latin typeface="Century Gothic" panose="020B0502020202020204" pitchFamily="34" charset="0"/>
              </a:rPr>
              <a:t>But who of glory is the King?</a:t>
            </a:r>
            <a:br>
              <a:rPr lang="en-GB" altLang="en-US" sz="4000" b="1">
                <a:solidFill>
                  <a:schemeClr val="bg1"/>
                </a:solidFill>
                <a:latin typeface="Century Gothic" panose="020B0502020202020204" pitchFamily="34" charset="0"/>
              </a:rPr>
            </a:br>
            <a:r>
              <a:rPr lang="en-GB" altLang="en-US" sz="3200" b="1" i="1">
                <a:solidFill>
                  <a:schemeClr val="bg1"/>
                </a:solidFill>
                <a:latin typeface="Century Gothic" panose="020B0502020202020204" pitchFamily="34" charset="0"/>
              </a:rPr>
              <a:t>(Women) </a:t>
            </a:r>
            <a:r>
              <a:rPr lang="en-GB" altLang="en-US" sz="4000" b="1">
                <a:solidFill>
                  <a:schemeClr val="bg1"/>
                </a:solidFill>
                <a:latin typeface="Century Gothic" panose="020B0502020202020204" pitchFamily="34" charset="0"/>
              </a:rPr>
              <a:t>The mighty Lord is this;</a:t>
            </a:r>
            <a:br>
              <a:rPr lang="en-GB" altLang="en-US" sz="4000" b="1">
                <a:solidFill>
                  <a:schemeClr val="bg1"/>
                </a:solidFill>
                <a:latin typeface="Century Gothic" panose="020B0502020202020204" pitchFamily="34" charset="0"/>
              </a:rPr>
            </a:br>
            <a:r>
              <a:rPr lang="en-GB" altLang="en-US" sz="3200" b="1" i="1">
                <a:solidFill>
                  <a:schemeClr val="bg1"/>
                </a:solidFill>
                <a:latin typeface="Century Gothic" panose="020B0502020202020204" pitchFamily="34" charset="0"/>
              </a:rPr>
              <a:t>(All) </a:t>
            </a:r>
            <a:r>
              <a:rPr lang="en-GB" altLang="en-US" sz="4000" b="1">
                <a:solidFill>
                  <a:schemeClr val="bg1"/>
                </a:solidFill>
                <a:latin typeface="Century Gothic" panose="020B0502020202020204" pitchFamily="34" charset="0"/>
              </a:rPr>
              <a:t>Ev’n that same Lord, that great in might</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and strong in battle is.</a:t>
            </a:r>
          </a:p>
        </p:txBody>
      </p:sp>
    </p:spTree>
    <p:extLst>
      <p:ext uri="{BB962C8B-B14F-4D97-AF65-F5344CB8AC3E}">
        <p14:creationId xmlns:p14="http://schemas.microsoft.com/office/powerpoint/2010/main" val="236207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8BC10B6-AD94-9C57-7F30-B2208A5DD31F}"/>
              </a:ext>
            </a:extLst>
          </p:cNvPr>
          <p:cNvSpPr>
            <a:spLocks noGrp="1" noChangeArrowheads="1"/>
          </p:cNvSpPr>
          <p:nvPr>
            <p:ph type="title"/>
          </p:nvPr>
        </p:nvSpPr>
        <p:spPr>
          <a:xfrm>
            <a:off x="695325" y="548680"/>
            <a:ext cx="10801350" cy="2973387"/>
          </a:xfrm>
          <a:noFill/>
        </p:spPr>
        <p:txBody>
          <a:bodyPr>
            <a:spAutoFit/>
          </a:bodyPr>
          <a:lstStyle/>
          <a:p>
            <a:pPr algn="ctr" eaLnBrk="1" hangingPunct="1">
              <a:lnSpc>
                <a:spcPct val="120000"/>
              </a:lnSpc>
            </a:pPr>
            <a:r>
              <a:rPr lang="en-GB" altLang="en-US" sz="4000" b="1" dirty="0">
                <a:solidFill>
                  <a:schemeClr val="bg1"/>
                </a:solidFill>
                <a:latin typeface="Century Gothic" panose="020B0502020202020204" pitchFamily="34" charset="0"/>
              </a:rPr>
              <a:t>Ye gates, lift up your heads; ye doors,</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doors that do last for aye,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be lifted up, that so the King</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of glory enter may.</a:t>
            </a:r>
          </a:p>
        </p:txBody>
      </p:sp>
    </p:spTree>
    <p:extLst>
      <p:ext uri="{BB962C8B-B14F-4D97-AF65-F5344CB8AC3E}">
        <p14:creationId xmlns:p14="http://schemas.microsoft.com/office/powerpoint/2010/main" val="62260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157A99D-E5BB-543D-2E8F-167C857AB3A2}"/>
              </a:ext>
            </a:extLst>
          </p:cNvPr>
          <p:cNvSpPr>
            <a:spLocks noGrp="1" noChangeArrowheads="1"/>
          </p:cNvSpPr>
          <p:nvPr>
            <p:ph type="title"/>
          </p:nvPr>
        </p:nvSpPr>
        <p:spPr>
          <a:xfrm>
            <a:off x="695325" y="549275"/>
            <a:ext cx="10801350" cy="2973388"/>
          </a:xfrm>
          <a:noFill/>
        </p:spPr>
        <p:txBody>
          <a:bodyPr>
            <a:spAutoFit/>
          </a:bodyPr>
          <a:lstStyle/>
          <a:p>
            <a:pPr algn="ctr" eaLnBrk="1" hangingPunct="1">
              <a:lnSpc>
                <a:spcPct val="120000"/>
              </a:lnSpc>
            </a:pPr>
            <a:r>
              <a:rPr lang="en-GB" altLang="en-US" sz="2800" b="1" i="1">
                <a:solidFill>
                  <a:schemeClr val="bg1"/>
                </a:solidFill>
                <a:latin typeface="Century Gothic" panose="020B0502020202020204" pitchFamily="34" charset="0"/>
              </a:rPr>
              <a:t>(Men) </a:t>
            </a:r>
            <a:r>
              <a:rPr lang="en-GB" altLang="en-US" sz="4000" b="1">
                <a:solidFill>
                  <a:schemeClr val="bg1"/>
                </a:solidFill>
                <a:latin typeface="Century Gothic" panose="020B0502020202020204" pitchFamily="34" charset="0"/>
              </a:rPr>
              <a:t>But who is he that is the King,</a:t>
            </a:r>
            <a:br>
              <a:rPr lang="en-GB" altLang="en-US" sz="4000" b="1">
                <a:solidFill>
                  <a:schemeClr val="bg1"/>
                </a:solidFill>
                <a:latin typeface="Century Gothic" panose="020B0502020202020204" pitchFamily="34" charset="0"/>
              </a:rPr>
            </a:br>
            <a:r>
              <a:rPr lang="en-GB" altLang="en-US" sz="3200" b="1" i="1">
                <a:solidFill>
                  <a:schemeClr val="bg1"/>
                </a:solidFill>
                <a:latin typeface="Century Gothic" panose="020B0502020202020204" pitchFamily="34" charset="0"/>
              </a:rPr>
              <a:t>(Women) </a:t>
            </a:r>
            <a:r>
              <a:rPr lang="en-GB" altLang="en-US" sz="4000" b="1">
                <a:solidFill>
                  <a:schemeClr val="bg1"/>
                </a:solidFill>
                <a:latin typeface="Century Gothic" panose="020B0502020202020204" pitchFamily="34" charset="0"/>
              </a:rPr>
              <a:t>the King of glory? who is this?</a:t>
            </a:r>
            <a:br>
              <a:rPr lang="en-GB" altLang="en-US" sz="4000" b="1">
                <a:solidFill>
                  <a:schemeClr val="bg1"/>
                </a:solidFill>
                <a:latin typeface="Century Gothic" panose="020B0502020202020204" pitchFamily="34" charset="0"/>
              </a:rPr>
            </a:br>
            <a:r>
              <a:rPr lang="en-GB" altLang="en-US" sz="3200" b="1" i="1">
                <a:solidFill>
                  <a:schemeClr val="bg1"/>
                </a:solidFill>
                <a:latin typeface="Century Gothic" panose="020B0502020202020204" pitchFamily="34" charset="0"/>
              </a:rPr>
              <a:t>(All) </a:t>
            </a:r>
            <a:r>
              <a:rPr lang="en-GB" altLang="en-US" sz="4000" b="1">
                <a:solidFill>
                  <a:schemeClr val="bg1"/>
                </a:solidFill>
                <a:latin typeface="Century Gothic" panose="020B0502020202020204" pitchFamily="34" charset="0"/>
              </a:rPr>
              <a:t>The Lord of hosts, and none but he,</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the King of glory is.</a:t>
            </a:r>
            <a:endParaRPr lang="en-GB" altLang="en-US" sz="360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4009069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90995</TotalTime>
  <Words>2882</Words>
  <Application>Microsoft Office PowerPoint</Application>
  <PresentationFormat>Widescreen</PresentationFormat>
  <Paragraphs>145</Paragraphs>
  <Slides>62</Slides>
  <Notes>29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62</vt:i4>
      </vt:variant>
    </vt:vector>
  </HeadingPairs>
  <TitlesOfParts>
    <vt:vector size="70" baseType="lpstr">
      <vt:lpstr>Arial</vt:lpstr>
      <vt:lpstr>Calibri</vt:lpstr>
      <vt:lpstr>Calibri Light</vt:lpstr>
      <vt:lpstr>Century Gothic</vt:lpstr>
      <vt:lpstr>Cooper Black</vt:lpstr>
      <vt:lpstr>1_Office Theme</vt:lpstr>
      <vt:lpstr>4_Default Design</vt:lpstr>
      <vt:lpstr>Office Theme</vt:lpstr>
      <vt:lpstr>PowerPoint Presentation</vt:lpstr>
      <vt:lpstr>Sunday 25 September </vt:lpstr>
      <vt:lpstr>Morning Service</vt:lpstr>
      <vt:lpstr>The earth belongs unto the Lord, and all that it contains; the world that is inhabited, and all that there remains. For the foundations thereof He on the seas did lay, and He hath it established upon the floods to stay.</vt:lpstr>
      <vt:lpstr>Who is the man that shall ascend into the hill of God? Or who within His holy place shall have a firm abode? Whose hands are clean,  whose heart is pure and unto vanity who hath not lifted up his soul, nor sworn deceitfully.</vt:lpstr>
      <vt:lpstr>He from th’Eternal shall receive the blessing him upon, and righteousness, ev’n from the God  of his salvation. This is the generation that after Him enquire, O Jacob, who do seek Thy face with their whole heart’s desire.</vt:lpstr>
      <vt:lpstr>Ye gates, lift up your heads on high; ye doors that last for aye, be lifted up that so the King of glory enter may. (Men) But who of glory is the King? (Women) The mighty Lord is this; (All) Ev’n that same Lord, that great in might and strong in battle is.</vt:lpstr>
      <vt:lpstr>Ye gates, lift up your heads; ye doors, doors that do last for aye, be lifted up, that so the King of glory enter may.</vt:lpstr>
      <vt:lpstr>(Men) But who is he that is the King, (Women) the King of glory? who is this? (All) The Lord of hosts, and none but he, the King of glory is.</vt:lpstr>
      <vt:lpstr>Hallelujah! Hallelujah! Hallelujah! Hallelujah! Hallelujah! Amen! Amen! Amen!            Psalm 24</vt:lpstr>
      <vt:lpstr>Prayer</vt:lpstr>
      <vt:lpstr>PowerPoint Presentation</vt:lpstr>
      <vt:lpstr>PowerPoint Presentation</vt:lpstr>
      <vt:lpstr>Children’s Talk </vt:lpstr>
      <vt:lpstr>Come on, come in, everybody! There is a God who is worthy of all our praise – He alone is Lord. Come on and join with creation, let everything shout to praise Him, Glory to Christ –  He’s the one who made us.</vt:lpstr>
      <vt:lpstr>Lift up your voices to heaven’s king, bow down before His throne. Our perfect Saviour died for our sin. Hallelujah! Praise to Jesus Christ the king.</vt:lpstr>
      <vt:lpstr>Come on, come in, all you weary, come on and find rest with Jesus, He is the one who can heal your soul. Come on and join with the angels, praising the Lamb who was faithful, Giving His life – He’s the one who saved us.</vt:lpstr>
      <vt:lpstr>Lift up your voices to heaven’s king, bow down before His throne. Our perfect Saviour died for our sin. Hallelujah! Praise to Jesus Christ the king.</vt:lpstr>
      <vt:lpstr>Come on, you saints, keep believing, gather to hear the Lord speaking. Humble your hearts, tremble at His voice. Come in with joy for the future, He will renew heaven and earth, Jesus is Lord – He’s the one who’ll raise us.</vt:lpstr>
      <vt:lpstr>Lift up your voices to heaven’s king, bow down before His throne. Our perfect Saviour died for our sin. Hallelujah! Praise to Jesus Christ the king.   © 2019 Dan Adams &amp; Gareth Loh All words reproduced under CCLI no 293885</vt:lpstr>
      <vt:lpstr>Prayer</vt:lpstr>
      <vt:lpstr>Message</vt:lpstr>
      <vt:lpstr>Prayer</vt:lpstr>
      <vt:lpstr>Hark how the adoring hosts above with songs surround the throne! Ten thousand, thousand are their tongues; but all their hearts are one.</vt:lpstr>
      <vt:lpstr>Worthy the Lamb that died, they cry, to be exalted thus; worthy the Lamb, let us reply; for He was slain for us.</vt:lpstr>
      <vt:lpstr>Thou hast redeemed us with Thy blood, and set the prisoners free; Thou mad’st us kings and priests to God, and we shall reign with Thee.</vt:lpstr>
      <vt:lpstr>From every kindred, every tongue, Thou brought’st Thy chosen race; and distant lands and isles have shared the riches of Thy grace.</vt:lpstr>
      <vt:lpstr>To Him who sits upon the throne, the God whom we adore, and to the Lamb that once was slain, be glory evermore.     Scottish Paraphrases 1781</vt:lpstr>
      <vt:lpstr>Sacrament</vt:lpstr>
      <vt:lpstr>His Name for ever shall endure; last like the sun it shall: men shall be blest in Him, and blest all nations shall Him call.</vt:lpstr>
      <vt:lpstr>Now blessed be the Lord our God, the God of Israel, for He alone doth wondrous works, in glory that excel.</vt:lpstr>
      <vt:lpstr>And blessed be His glorious Name to all eternity: the whole earth let His glory fill. Amen, so let it be.      Psalm 72. All words reproduced under CCLI no 293885</vt:lpstr>
      <vt:lpstr>The grace of our Lord Jesus Christ, the love of God and the fellowship of the Holy Spirit, be with us all. Amen.</vt:lpstr>
      <vt:lpstr>Evening Service</vt:lpstr>
      <vt:lpstr>Praise to the Lord, the Almighty,  the King of creation; O my soul, praise Him  for He is your health and salvation! Come, all who hear, brothers and sisters, draw near, praise Him in glad adoration.</vt:lpstr>
      <vt:lpstr>Praise to the Lord,  above all things so mightily reigning; keeping us safe at His side,  and so gently sustaining. Have you not seen  all you have needed has been met by His gracious ordaining?</vt:lpstr>
      <vt:lpstr>Praise to the Lord,  who shall prosper our work and defend us; surely His goodness and mercy  shall daily attend us. Ponder anew what the Almighty can do, who with His love will befriend us.</vt:lpstr>
      <vt:lpstr>Praise to the Lord,  who, when darkness and sin are abounding, who, when the godless are rampant,  all goodness confounding, breaks forth as light, scatters the terrors of night, saints with His mercy surrounding!</vt:lpstr>
      <vt:lpstr>Praise to the Lord!  O let all that is in me adore Him; all that has life and breath,  come now with praises before Him! Let the ‘Amen!’ sound from His people again - gladly we praise and adore Him.   Joachim Neander, Tr. Catherine Winkworth and Percy Dearmer All words reproduced under CCLI No 293885</vt:lpstr>
      <vt:lpstr>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is a hope that burns within my heart, that gives me strength for ev’ry passing day; a glimpse of glory  now revealed in meagre part, yet drives all doubt away: I stand in Christ, with sins forgiv’n; and Christ in me, the hope of heav’n! My highest calling and my deepest joy, to make His will my home.</vt:lpstr>
      <vt:lpstr>There is a hope that lifts my weary head, a consolation strong against despair, that when the world  has plunged me in its deepest pit, I find the Saviour there! Through present sufferings, future’s fear, He whispers ‘courage’ in my ear. For I am safe in everlasting arms, and they will lead me home.</vt:lpstr>
      <vt:lpstr>There is a hope that stands the test of time, that lifts my eyes beyond the beckoning grave, to see the matchless beauty of a day divine, when I behold His face! When sufferings cease and sorrows die, and every longing satisfied, then joy unspeakable will flood my soul, for I am truly home.  Stuart Townend &amp; Mark Edwards © 2007 Thankyou Music All words reproduced under CCLI no 293885</vt:lpstr>
      <vt:lpstr>Prayer</vt:lpstr>
      <vt:lpstr>Message</vt:lpstr>
      <vt:lpstr>PowerPoint Presentation</vt:lpstr>
      <vt:lpstr>Prayer</vt:lpstr>
      <vt:lpstr>The day Thou gavest, Lord, is ended; the darkness falls at Thy behest; To Thee our morning hymns ascended, Thy praise shall sanctify our rest.</vt:lpstr>
      <vt:lpstr>We thank Thee that Thy Church unsleeping, while earth rolls onward into light, through all the world her watch is keeping, and rests not now by day or night.</vt:lpstr>
      <vt:lpstr>As o’er each continent and island the dawn leads on another day, the voice of prayer is never silent, nor dies the strain of praise away.</vt:lpstr>
      <vt:lpstr>The sun that bids us rest is waking our brethren ‘neath the western sky, and hour by hour fresh lips are making Thy wondrous doings heard on high.</vt:lpstr>
      <vt:lpstr>So be it, Lord! Thy throne shall never, like earth’s proud empires, pass away; Thy Kingdom stands and grows for ever, till all Thy creatures own Thy sway.       John Ellerton, 1826-93 All words reproduced under CCLI no 293885</vt:lpstr>
      <vt:lpstr>The grace of our Lord Jesus Christ, the love of God and the fellowship of the Holy Spirit, be with us all. Amen.</vt:lpstr>
      <vt:lpstr>Church Calendar</vt:lpstr>
    </vt:vector>
  </TitlesOfParts>
  <Company>Gilcomston South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Mckie</dc:creator>
  <cp:lastModifiedBy>Rosie McKie</cp:lastModifiedBy>
  <cp:revision>3726</cp:revision>
  <cp:lastPrinted>2022-05-10T10:18:43Z</cp:lastPrinted>
  <dcterms:created xsi:type="dcterms:W3CDTF">2012-12-21T11:51:37Z</dcterms:created>
  <dcterms:modified xsi:type="dcterms:W3CDTF">2022-09-20T13:25:07Z</dcterms:modified>
</cp:coreProperties>
</file>