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91149" r:id="rId2"/>
    <p:sldMasterId id="2147491185" r:id="rId3"/>
    <p:sldMasterId id="2147491833" r:id="rId4"/>
    <p:sldMasterId id="2147491845" r:id="rId5"/>
    <p:sldMasterId id="2147491857" r:id="rId6"/>
    <p:sldMasterId id="2147491869" r:id="rId7"/>
    <p:sldMasterId id="2147491881" r:id="rId8"/>
    <p:sldMasterId id="2147491893" r:id="rId9"/>
    <p:sldMasterId id="2147491905" r:id="rId10"/>
  </p:sldMasterIdLst>
  <p:notesMasterIdLst>
    <p:notesMasterId r:id="rId75"/>
  </p:notesMasterIdLst>
  <p:handoutMasterIdLst>
    <p:handoutMasterId r:id="rId76"/>
  </p:handoutMasterIdLst>
  <p:sldIdLst>
    <p:sldId id="10660" r:id="rId11"/>
    <p:sldId id="10946" r:id="rId12"/>
    <p:sldId id="10947" r:id="rId13"/>
    <p:sldId id="10948" r:id="rId14"/>
    <p:sldId id="264" r:id="rId15"/>
    <p:sldId id="10949" r:id="rId16"/>
    <p:sldId id="10950" r:id="rId17"/>
    <p:sldId id="10951" r:id="rId18"/>
    <p:sldId id="263" r:id="rId19"/>
    <p:sldId id="10279" r:id="rId20"/>
    <p:sldId id="9869" r:id="rId21"/>
    <p:sldId id="10823" r:id="rId22"/>
    <p:sldId id="10824" r:id="rId23"/>
    <p:sldId id="10825" r:id="rId24"/>
    <p:sldId id="10826" r:id="rId25"/>
    <p:sldId id="10827" r:id="rId26"/>
    <p:sldId id="10828" r:id="rId27"/>
    <p:sldId id="10829" r:id="rId28"/>
    <p:sldId id="10774" r:id="rId29"/>
    <p:sldId id="10839" r:id="rId30"/>
    <p:sldId id="10817" r:id="rId31"/>
    <p:sldId id="10830" r:id="rId32"/>
    <p:sldId id="10831" r:id="rId33"/>
    <p:sldId id="10832" r:id="rId34"/>
    <p:sldId id="10952" r:id="rId35"/>
    <p:sldId id="10833" r:id="rId36"/>
    <p:sldId id="10953" r:id="rId37"/>
    <p:sldId id="10834" r:id="rId38"/>
    <p:sldId id="10835" r:id="rId39"/>
    <p:sldId id="10925" r:id="rId40"/>
    <p:sldId id="10659" r:id="rId41"/>
    <p:sldId id="10836" r:id="rId42"/>
    <p:sldId id="10837" r:id="rId43"/>
    <p:sldId id="10838" r:id="rId44"/>
    <p:sldId id="437" r:id="rId45"/>
    <p:sldId id="8407" r:id="rId46"/>
    <p:sldId id="256" r:id="rId47"/>
    <p:sldId id="257" r:id="rId48"/>
    <p:sldId id="261" r:id="rId49"/>
    <p:sldId id="260" r:id="rId50"/>
    <p:sldId id="259" r:id="rId51"/>
    <p:sldId id="262" r:id="rId52"/>
    <p:sldId id="10468" r:id="rId53"/>
    <p:sldId id="10929" r:id="rId54"/>
    <p:sldId id="10930" r:id="rId55"/>
    <p:sldId id="10931" r:id="rId56"/>
    <p:sldId id="10932" r:id="rId57"/>
    <p:sldId id="10933" r:id="rId58"/>
    <p:sldId id="10934" r:id="rId59"/>
    <p:sldId id="10935" r:id="rId60"/>
    <p:sldId id="10937" r:id="rId61"/>
    <p:sldId id="258" r:id="rId62"/>
    <p:sldId id="10938" r:id="rId63"/>
    <p:sldId id="10939" r:id="rId64"/>
    <p:sldId id="10940" r:id="rId65"/>
    <p:sldId id="265" r:id="rId66"/>
    <p:sldId id="10751" r:id="rId67"/>
    <p:sldId id="10470" r:id="rId68"/>
    <p:sldId id="10941" r:id="rId69"/>
    <p:sldId id="10942" r:id="rId70"/>
    <p:sldId id="10943" r:id="rId71"/>
    <p:sldId id="10944" r:id="rId72"/>
    <p:sldId id="10945" r:id="rId73"/>
    <p:sldId id="10418" r:id="rId74"/>
  </p:sldIdLst>
  <p:sldSz cx="12192000" cy="6858000"/>
  <p:notesSz cx="7104063" cy="10234613"/>
  <p:defaultTextStyle>
    <a:defPPr>
      <a:defRPr lang="en-US"/>
    </a:defPPr>
    <a:lvl1pPr algn="l" rtl="0" fontAlgn="base">
      <a:spcBef>
        <a:spcPct val="0"/>
      </a:spcBef>
      <a:spcAft>
        <a:spcPct val="0"/>
      </a:spcAft>
      <a:defRPr kern="1200">
        <a:solidFill>
          <a:schemeClr val="tx1"/>
        </a:solidFill>
        <a:latin typeface="Calibri" pitchFamily="34" charset="0"/>
        <a:ea typeface="ＭＳ Ｐゴシック" pitchFamily="34" charset="-128"/>
        <a:cs typeface="Arial" charset="0"/>
      </a:defRPr>
    </a:lvl1pPr>
    <a:lvl2pPr marL="457200" algn="l" rtl="0" fontAlgn="base">
      <a:spcBef>
        <a:spcPct val="0"/>
      </a:spcBef>
      <a:spcAft>
        <a:spcPct val="0"/>
      </a:spcAft>
      <a:defRPr kern="1200">
        <a:solidFill>
          <a:schemeClr val="tx1"/>
        </a:solidFill>
        <a:latin typeface="Calibri" pitchFamily="34" charset="0"/>
        <a:ea typeface="ＭＳ Ｐゴシック" pitchFamily="34" charset="-128"/>
        <a:cs typeface="Arial" charset="0"/>
      </a:defRPr>
    </a:lvl2pPr>
    <a:lvl3pPr marL="914400" algn="l" rtl="0" fontAlgn="base">
      <a:spcBef>
        <a:spcPct val="0"/>
      </a:spcBef>
      <a:spcAft>
        <a:spcPct val="0"/>
      </a:spcAft>
      <a:defRPr kern="1200">
        <a:solidFill>
          <a:schemeClr val="tx1"/>
        </a:solidFill>
        <a:latin typeface="Calibri" pitchFamily="34" charset="0"/>
        <a:ea typeface="ＭＳ Ｐゴシック" pitchFamily="34" charset="-128"/>
        <a:cs typeface="Arial" charset="0"/>
      </a:defRPr>
    </a:lvl3pPr>
    <a:lvl4pPr marL="1371600" algn="l" rtl="0" fontAlgn="base">
      <a:spcBef>
        <a:spcPct val="0"/>
      </a:spcBef>
      <a:spcAft>
        <a:spcPct val="0"/>
      </a:spcAft>
      <a:defRPr kern="1200">
        <a:solidFill>
          <a:schemeClr val="tx1"/>
        </a:solidFill>
        <a:latin typeface="Calibri" pitchFamily="34" charset="0"/>
        <a:ea typeface="ＭＳ Ｐゴシック" pitchFamily="34" charset="-128"/>
        <a:cs typeface="Arial" charset="0"/>
      </a:defRPr>
    </a:lvl4pPr>
    <a:lvl5pPr marL="1828800" algn="l" rtl="0" fontAlgn="base">
      <a:spcBef>
        <a:spcPct val="0"/>
      </a:spcBef>
      <a:spcAft>
        <a:spcPct val="0"/>
      </a:spcAft>
      <a:defRPr kern="1200">
        <a:solidFill>
          <a:schemeClr val="tx1"/>
        </a:solidFill>
        <a:latin typeface="Calibri" pitchFamily="34" charset="0"/>
        <a:ea typeface="ＭＳ Ｐゴシック" pitchFamily="34" charset="-128"/>
        <a:cs typeface="Arial" charset="0"/>
      </a:defRPr>
    </a:lvl5pPr>
    <a:lvl6pPr marL="2286000" algn="l" defTabSz="914400" rtl="0" eaLnBrk="1" latinLnBrk="0" hangingPunct="1">
      <a:defRPr kern="1200">
        <a:solidFill>
          <a:schemeClr val="tx1"/>
        </a:solidFill>
        <a:latin typeface="Calibri" pitchFamily="34" charset="0"/>
        <a:ea typeface="ＭＳ Ｐゴシック" pitchFamily="34" charset="-128"/>
        <a:cs typeface="Arial" charset="0"/>
      </a:defRPr>
    </a:lvl6pPr>
    <a:lvl7pPr marL="2743200" algn="l" defTabSz="914400" rtl="0" eaLnBrk="1" latinLnBrk="0" hangingPunct="1">
      <a:defRPr kern="1200">
        <a:solidFill>
          <a:schemeClr val="tx1"/>
        </a:solidFill>
        <a:latin typeface="Calibri" pitchFamily="34" charset="0"/>
        <a:ea typeface="ＭＳ Ｐゴシック" pitchFamily="34" charset="-128"/>
        <a:cs typeface="Arial" charset="0"/>
      </a:defRPr>
    </a:lvl7pPr>
    <a:lvl8pPr marL="3200400" algn="l" defTabSz="914400" rtl="0" eaLnBrk="1" latinLnBrk="0" hangingPunct="1">
      <a:defRPr kern="1200">
        <a:solidFill>
          <a:schemeClr val="tx1"/>
        </a:solidFill>
        <a:latin typeface="Calibri" pitchFamily="34" charset="0"/>
        <a:ea typeface="ＭＳ Ｐゴシック" pitchFamily="34" charset="-128"/>
        <a:cs typeface="Arial" charset="0"/>
      </a:defRPr>
    </a:lvl8pPr>
    <a:lvl9pPr marL="3657600" algn="l" defTabSz="914400" rtl="0" eaLnBrk="1" latinLnBrk="0" hangingPunct="1">
      <a:defRPr kern="1200">
        <a:solidFill>
          <a:schemeClr val="tx1"/>
        </a:solidFill>
        <a:latin typeface="Calibri" pitchFamily="34" charset="0"/>
        <a:ea typeface="ＭＳ Ｐゴシック" pitchFamily="34" charset="-128"/>
        <a:cs typeface="Arial" charset="0"/>
      </a:defRPr>
    </a:lvl9pPr>
  </p:defaultTextStyle>
  <p:extLst>
    <p:ext uri="{521415D9-36F7-43E2-AB2F-B90AF26B5E84}">
      <p14:sectionLst xmlns:p14="http://schemas.microsoft.com/office/powerpoint/2010/main">
        <p14:section name="Default Section" id="{EC56FACD-1A9F-48D3-B68E-BC686F89D753}">
          <p14:sldIdLst>
            <p14:sldId id="10660"/>
            <p14:sldId id="10946"/>
            <p14:sldId id="10947"/>
            <p14:sldId id="10948"/>
            <p14:sldId id="264"/>
            <p14:sldId id="10949"/>
            <p14:sldId id="10950"/>
            <p14:sldId id="10951"/>
            <p14:sldId id="263"/>
            <p14:sldId id="10279"/>
            <p14:sldId id="9869"/>
            <p14:sldId id="10823"/>
            <p14:sldId id="10824"/>
            <p14:sldId id="10825"/>
            <p14:sldId id="10826"/>
            <p14:sldId id="10827"/>
            <p14:sldId id="10828"/>
            <p14:sldId id="10829"/>
            <p14:sldId id="10774"/>
            <p14:sldId id="10839"/>
            <p14:sldId id="10817"/>
            <p14:sldId id="10830"/>
            <p14:sldId id="10831"/>
            <p14:sldId id="10832"/>
            <p14:sldId id="10952"/>
            <p14:sldId id="10833"/>
            <p14:sldId id="10953"/>
            <p14:sldId id="10834"/>
            <p14:sldId id="10835"/>
            <p14:sldId id="10925"/>
            <p14:sldId id="10659"/>
            <p14:sldId id="10836"/>
            <p14:sldId id="10837"/>
            <p14:sldId id="10838"/>
            <p14:sldId id="437"/>
            <p14:sldId id="8407"/>
            <p14:sldId id="256"/>
            <p14:sldId id="257"/>
            <p14:sldId id="261"/>
            <p14:sldId id="260"/>
            <p14:sldId id="259"/>
            <p14:sldId id="262"/>
            <p14:sldId id="10468"/>
            <p14:sldId id="10929"/>
            <p14:sldId id="10930"/>
            <p14:sldId id="10931"/>
            <p14:sldId id="10932"/>
            <p14:sldId id="10933"/>
            <p14:sldId id="10934"/>
            <p14:sldId id="10935"/>
            <p14:sldId id="10937"/>
            <p14:sldId id="258"/>
            <p14:sldId id="10938"/>
            <p14:sldId id="10939"/>
            <p14:sldId id="10940"/>
            <p14:sldId id="265"/>
            <p14:sldId id="10751"/>
            <p14:sldId id="10470"/>
            <p14:sldId id="10941"/>
            <p14:sldId id="10942"/>
            <p14:sldId id="10943"/>
            <p14:sldId id="10944"/>
            <p14:sldId id="10945"/>
            <p14:sldId id="10418"/>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BE0E3"/>
    <a:srgbClr val="0000FF"/>
    <a:srgbClr val="945200"/>
    <a:srgbClr val="4A206A"/>
    <a:srgbClr val="009051"/>
    <a:srgbClr val="009193"/>
    <a:srgbClr val="0080FF"/>
    <a:srgbClr val="66CCFF"/>
    <a:srgbClr val="FFCC66"/>
    <a:srgbClr val="FF6F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2965" autoAdjust="0"/>
    <p:restoredTop sz="86385" autoAdjust="0"/>
  </p:normalViewPr>
  <p:slideViewPr>
    <p:cSldViewPr>
      <p:cViewPr varScale="1">
        <p:scale>
          <a:sx n="43" d="100"/>
          <a:sy n="43" d="100"/>
        </p:scale>
        <p:origin x="820" y="292"/>
      </p:cViewPr>
      <p:guideLst>
        <p:guide orient="horz" pos="2160"/>
        <p:guide pos="3840"/>
      </p:guideLst>
    </p:cSldViewPr>
  </p:slideViewPr>
  <p:outlineViewPr>
    <p:cViewPr>
      <p:scale>
        <a:sx n="33" d="100"/>
        <a:sy n="33" d="100"/>
      </p:scale>
      <p:origin x="0" y="-20724"/>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75" d="100"/>
          <a:sy n="75" d="100"/>
        </p:scale>
        <p:origin x="3180" y="84"/>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16.xml"/><Relationship Id="rId21" Type="http://schemas.openxmlformats.org/officeDocument/2006/relationships/slide" Target="slides/slide11.xml"/><Relationship Id="rId42" Type="http://schemas.openxmlformats.org/officeDocument/2006/relationships/slide" Target="slides/slide32.xml"/><Relationship Id="rId47" Type="http://schemas.openxmlformats.org/officeDocument/2006/relationships/slide" Target="slides/slide37.xml"/><Relationship Id="rId63" Type="http://schemas.openxmlformats.org/officeDocument/2006/relationships/slide" Target="slides/slide53.xml"/><Relationship Id="rId68" Type="http://schemas.openxmlformats.org/officeDocument/2006/relationships/slide" Target="slides/slide58.xml"/><Relationship Id="rId16" Type="http://schemas.openxmlformats.org/officeDocument/2006/relationships/slide" Target="slides/slide6.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slide" Target="slides/slide30.xml"/><Relationship Id="rId45" Type="http://schemas.openxmlformats.org/officeDocument/2006/relationships/slide" Target="slides/slide35.xml"/><Relationship Id="rId53" Type="http://schemas.openxmlformats.org/officeDocument/2006/relationships/slide" Target="slides/slide43.xml"/><Relationship Id="rId58" Type="http://schemas.openxmlformats.org/officeDocument/2006/relationships/slide" Target="slides/slide48.xml"/><Relationship Id="rId66" Type="http://schemas.openxmlformats.org/officeDocument/2006/relationships/slide" Target="slides/slide56.xml"/><Relationship Id="rId74" Type="http://schemas.openxmlformats.org/officeDocument/2006/relationships/slide" Target="slides/slide64.xml"/><Relationship Id="rId79" Type="http://schemas.openxmlformats.org/officeDocument/2006/relationships/theme" Target="theme/theme1.xml"/><Relationship Id="rId5" Type="http://schemas.openxmlformats.org/officeDocument/2006/relationships/slideMaster" Target="slideMasters/slideMaster5.xml"/><Relationship Id="rId61" Type="http://schemas.openxmlformats.org/officeDocument/2006/relationships/slide" Target="slides/slide51.xml"/><Relationship Id="rId19" Type="http://schemas.openxmlformats.org/officeDocument/2006/relationships/slide" Target="slides/slide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slide" Target="slides/slide33.xml"/><Relationship Id="rId48" Type="http://schemas.openxmlformats.org/officeDocument/2006/relationships/slide" Target="slides/slide38.xml"/><Relationship Id="rId56" Type="http://schemas.openxmlformats.org/officeDocument/2006/relationships/slide" Target="slides/slide46.xml"/><Relationship Id="rId64" Type="http://schemas.openxmlformats.org/officeDocument/2006/relationships/slide" Target="slides/slide54.xml"/><Relationship Id="rId69" Type="http://schemas.openxmlformats.org/officeDocument/2006/relationships/slide" Target="slides/slide59.xml"/><Relationship Id="rId77" Type="http://schemas.openxmlformats.org/officeDocument/2006/relationships/presProps" Target="presProps.xml"/><Relationship Id="rId8" Type="http://schemas.openxmlformats.org/officeDocument/2006/relationships/slideMaster" Target="slideMasters/slideMaster8.xml"/><Relationship Id="rId51" Type="http://schemas.openxmlformats.org/officeDocument/2006/relationships/slide" Target="slides/slide41.xml"/><Relationship Id="rId72" Type="http://schemas.openxmlformats.org/officeDocument/2006/relationships/slide" Target="slides/slide62.xml"/><Relationship Id="rId80"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46" Type="http://schemas.openxmlformats.org/officeDocument/2006/relationships/slide" Target="slides/slide36.xml"/><Relationship Id="rId59" Type="http://schemas.openxmlformats.org/officeDocument/2006/relationships/slide" Target="slides/slide49.xml"/><Relationship Id="rId67" Type="http://schemas.openxmlformats.org/officeDocument/2006/relationships/slide" Target="slides/slide57.xml"/><Relationship Id="rId20" Type="http://schemas.openxmlformats.org/officeDocument/2006/relationships/slide" Target="slides/slide10.xml"/><Relationship Id="rId41" Type="http://schemas.openxmlformats.org/officeDocument/2006/relationships/slide" Target="slides/slide31.xml"/><Relationship Id="rId54" Type="http://schemas.openxmlformats.org/officeDocument/2006/relationships/slide" Target="slides/slide44.xml"/><Relationship Id="rId62" Type="http://schemas.openxmlformats.org/officeDocument/2006/relationships/slide" Target="slides/slide52.xml"/><Relationship Id="rId70" Type="http://schemas.openxmlformats.org/officeDocument/2006/relationships/slide" Target="slides/slide60.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49" Type="http://schemas.openxmlformats.org/officeDocument/2006/relationships/slide" Target="slides/slide39.xml"/><Relationship Id="rId57" Type="http://schemas.openxmlformats.org/officeDocument/2006/relationships/slide" Target="slides/slide47.xml"/><Relationship Id="rId10" Type="http://schemas.openxmlformats.org/officeDocument/2006/relationships/slideMaster" Target="slideMasters/slideMaster10.xml"/><Relationship Id="rId31" Type="http://schemas.openxmlformats.org/officeDocument/2006/relationships/slide" Target="slides/slide21.xml"/><Relationship Id="rId44" Type="http://schemas.openxmlformats.org/officeDocument/2006/relationships/slide" Target="slides/slide34.xml"/><Relationship Id="rId52" Type="http://schemas.openxmlformats.org/officeDocument/2006/relationships/slide" Target="slides/slide42.xml"/><Relationship Id="rId60" Type="http://schemas.openxmlformats.org/officeDocument/2006/relationships/slide" Target="slides/slide50.xml"/><Relationship Id="rId65" Type="http://schemas.openxmlformats.org/officeDocument/2006/relationships/slide" Target="slides/slide55.xml"/><Relationship Id="rId73" Type="http://schemas.openxmlformats.org/officeDocument/2006/relationships/slide" Target="slides/slide63.xml"/><Relationship Id="rId78"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3" Type="http://schemas.openxmlformats.org/officeDocument/2006/relationships/slide" Target="slides/slide3.xml"/><Relationship Id="rId18" Type="http://schemas.openxmlformats.org/officeDocument/2006/relationships/slide" Target="slides/slide8.xml"/><Relationship Id="rId39" Type="http://schemas.openxmlformats.org/officeDocument/2006/relationships/slide" Target="slides/slide29.xml"/><Relationship Id="rId34" Type="http://schemas.openxmlformats.org/officeDocument/2006/relationships/slide" Target="slides/slide24.xml"/><Relationship Id="rId50" Type="http://schemas.openxmlformats.org/officeDocument/2006/relationships/slide" Target="slides/slide40.xml"/><Relationship Id="rId55" Type="http://schemas.openxmlformats.org/officeDocument/2006/relationships/slide" Target="slides/slide45.xml"/><Relationship Id="rId76" Type="http://schemas.openxmlformats.org/officeDocument/2006/relationships/handoutMaster" Target="handoutMasters/handoutMaster1.xml"/><Relationship Id="rId7" Type="http://schemas.openxmlformats.org/officeDocument/2006/relationships/slideMaster" Target="slideMasters/slideMaster7.xml"/><Relationship Id="rId71" Type="http://schemas.openxmlformats.org/officeDocument/2006/relationships/slide" Target="slides/slide61.xml"/><Relationship Id="rId2" Type="http://schemas.openxmlformats.org/officeDocument/2006/relationships/slideMaster" Target="slideMasters/slideMaster2.xml"/><Relationship Id="rId29" Type="http://schemas.openxmlformats.org/officeDocument/2006/relationships/slide" Target="slides/slide1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9" y="108"/>
            <a:ext cx="3079201" cy="512222"/>
          </a:xfrm>
          <a:prstGeom prst="rect">
            <a:avLst/>
          </a:prstGeom>
        </p:spPr>
        <p:txBody>
          <a:bodyPr vert="horz" lIns="95213" tIns="47604" rIns="95213" bIns="47604" rtlCol="0"/>
          <a:lstStyle>
            <a:lvl1pPr algn="l" fontAlgn="auto">
              <a:spcBef>
                <a:spcPts val="0"/>
              </a:spcBef>
              <a:spcAft>
                <a:spcPts val="0"/>
              </a:spcAft>
              <a:defRPr sz="1300">
                <a:latin typeface="+mn-lt"/>
                <a:ea typeface="+mn-ea"/>
                <a:cs typeface="+mn-cs"/>
              </a:defRPr>
            </a:lvl1pPr>
          </a:lstStyle>
          <a:p>
            <a:pPr>
              <a:defRPr/>
            </a:pPr>
            <a:r>
              <a:rPr lang="en-GB"/>
              <a:t>Morning Hymns 2020-03-15</a:t>
            </a:r>
          </a:p>
        </p:txBody>
      </p:sp>
      <p:sp>
        <p:nvSpPr>
          <p:cNvPr id="3" name="Date Placeholder 2"/>
          <p:cNvSpPr>
            <a:spLocks noGrp="1"/>
          </p:cNvSpPr>
          <p:nvPr>
            <p:ph type="dt" sz="quarter" idx="1"/>
          </p:nvPr>
        </p:nvSpPr>
        <p:spPr>
          <a:xfrm>
            <a:off x="4023235" y="108"/>
            <a:ext cx="3079201" cy="512222"/>
          </a:xfrm>
          <a:prstGeom prst="rect">
            <a:avLst/>
          </a:prstGeom>
        </p:spPr>
        <p:txBody>
          <a:bodyPr vert="horz" lIns="95213" tIns="47604" rIns="95213" bIns="47604" rtlCol="0"/>
          <a:lstStyle>
            <a:lvl1pPr algn="r" fontAlgn="auto">
              <a:spcBef>
                <a:spcPts val="0"/>
              </a:spcBef>
              <a:spcAft>
                <a:spcPts val="0"/>
              </a:spcAft>
              <a:defRPr sz="1300">
                <a:latin typeface="+mn-lt"/>
                <a:ea typeface="+mn-ea"/>
                <a:cs typeface="+mn-cs"/>
              </a:defRPr>
            </a:lvl1pPr>
          </a:lstStyle>
          <a:p>
            <a:pPr>
              <a:defRPr/>
            </a:pPr>
            <a:fld id="{0FEAD9BC-2D60-4FC0-B206-E925E849D522}" type="datetimeFigureOut">
              <a:rPr lang="en-GB"/>
              <a:pPr>
                <a:defRPr/>
              </a:pPr>
              <a:t>09/09/2025</a:t>
            </a:fld>
            <a:endParaRPr lang="en-GB"/>
          </a:p>
        </p:txBody>
      </p:sp>
      <p:sp>
        <p:nvSpPr>
          <p:cNvPr id="4" name="Footer Placeholder 3"/>
          <p:cNvSpPr>
            <a:spLocks noGrp="1"/>
          </p:cNvSpPr>
          <p:nvPr>
            <p:ph type="ftr" sz="quarter" idx="2"/>
          </p:nvPr>
        </p:nvSpPr>
        <p:spPr>
          <a:xfrm>
            <a:off x="29" y="9720860"/>
            <a:ext cx="3079201" cy="512222"/>
          </a:xfrm>
          <a:prstGeom prst="rect">
            <a:avLst/>
          </a:prstGeom>
        </p:spPr>
        <p:txBody>
          <a:bodyPr vert="horz" lIns="95213" tIns="47604" rIns="95213" bIns="47604" rtlCol="0" anchor="b"/>
          <a:lstStyle>
            <a:lvl1pPr algn="l" fontAlgn="auto">
              <a:spcBef>
                <a:spcPts val="0"/>
              </a:spcBef>
              <a:spcAft>
                <a:spcPts val="0"/>
              </a:spcAft>
              <a:defRPr sz="1300">
                <a:latin typeface="+mn-lt"/>
                <a:ea typeface="+mn-ea"/>
                <a:cs typeface="+mn-cs"/>
              </a:defRPr>
            </a:lvl1pPr>
          </a:lstStyle>
          <a:p>
            <a:pPr>
              <a:defRPr/>
            </a:pPr>
            <a:endParaRPr lang="en-GB"/>
          </a:p>
        </p:txBody>
      </p:sp>
      <p:sp>
        <p:nvSpPr>
          <p:cNvPr id="5" name="Slide Number Placeholder 4"/>
          <p:cNvSpPr>
            <a:spLocks noGrp="1"/>
          </p:cNvSpPr>
          <p:nvPr>
            <p:ph type="sldNum" sz="quarter" idx="3"/>
          </p:nvPr>
        </p:nvSpPr>
        <p:spPr>
          <a:xfrm>
            <a:off x="4023235" y="9720860"/>
            <a:ext cx="3079201" cy="512222"/>
          </a:xfrm>
          <a:prstGeom prst="rect">
            <a:avLst/>
          </a:prstGeom>
        </p:spPr>
        <p:txBody>
          <a:bodyPr vert="horz" lIns="95213" tIns="47604" rIns="95213" bIns="47604" rtlCol="0" anchor="b"/>
          <a:lstStyle>
            <a:lvl1pPr algn="r" fontAlgn="auto">
              <a:spcBef>
                <a:spcPts val="0"/>
              </a:spcBef>
              <a:spcAft>
                <a:spcPts val="0"/>
              </a:spcAft>
              <a:defRPr sz="1300">
                <a:latin typeface="+mn-lt"/>
                <a:ea typeface="+mn-ea"/>
                <a:cs typeface="+mn-cs"/>
              </a:defRPr>
            </a:lvl1pPr>
          </a:lstStyle>
          <a:p>
            <a:pPr>
              <a:defRPr/>
            </a:pPr>
            <a:fld id="{150C91F6-7744-4F7E-9BEF-3FF86B72A887}" type="slidenum">
              <a:rPr lang="en-GB"/>
              <a:pPr>
                <a:defRPr/>
              </a:pPr>
              <a:t>‹#›</a:t>
            </a:fld>
            <a:endParaRPr lang="en-GB"/>
          </a:p>
        </p:txBody>
      </p:sp>
    </p:spTree>
    <p:extLst>
      <p:ext uri="{BB962C8B-B14F-4D97-AF65-F5344CB8AC3E}">
        <p14:creationId xmlns:p14="http://schemas.microsoft.com/office/powerpoint/2010/main" val="2441069787"/>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9" y="108"/>
            <a:ext cx="3079201" cy="512222"/>
          </a:xfrm>
          <a:prstGeom prst="rect">
            <a:avLst/>
          </a:prstGeom>
        </p:spPr>
        <p:txBody>
          <a:bodyPr vert="horz" lIns="95213" tIns="47604" rIns="95213" bIns="47604" rtlCol="0"/>
          <a:lstStyle>
            <a:lvl1pPr algn="l" fontAlgn="auto">
              <a:spcBef>
                <a:spcPts val="0"/>
              </a:spcBef>
              <a:spcAft>
                <a:spcPts val="0"/>
              </a:spcAft>
              <a:defRPr sz="1300">
                <a:latin typeface="+mn-lt"/>
                <a:ea typeface="+mn-ea"/>
                <a:cs typeface="+mn-cs"/>
              </a:defRPr>
            </a:lvl1pPr>
          </a:lstStyle>
          <a:p>
            <a:pPr>
              <a:defRPr/>
            </a:pPr>
            <a:r>
              <a:rPr lang="en-GB"/>
              <a:t>Morning Hymns 2020-03-15</a:t>
            </a:r>
          </a:p>
        </p:txBody>
      </p:sp>
      <p:sp>
        <p:nvSpPr>
          <p:cNvPr id="3" name="Date Placeholder 2"/>
          <p:cNvSpPr>
            <a:spLocks noGrp="1"/>
          </p:cNvSpPr>
          <p:nvPr>
            <p:ph type="dt" idx="1"/>
          </p:nvPr>
        </p:nvSpPr>
        <p:spPr>
          <a:xfrm>
            <a:off x="4023235" y="108"/>
            <a:ext cx="3079201" cy="512222"/>
          </a:xfrm>
          <a:prstGeom prst="rect">
            <a:avLst/>
          </a:prstGeom>
        </p:spPr>
        <p:txBody>
          <a:bodyPr vert="horz" lIns="95213" tIns="47604" rIns="95213" bIns="47604" rtlCol="0"/>
          <a:lstStyle>
            <a:lvl1pPr algn="r" fontAlgn="auto">
              <a:spcBef>
                <a:spcPts val="0"/>
              </a:spcBef>
              <a:spcAft>
                <a:spcPts val="0"/>
              </a:spcAft>
              <a:defRPr sz="1300">
                <a:latin typeface="+mn-lt"/>
                <a:ea typeface="+mn-ea"/>
                <a:cs typeface="+mn-cs"/>
              </a:defRPr>
            </a:lvl1pPr>
          </a:lstStyle>
          <a:p>
            <a:pPr>
              <a:defRPr/>
            </a:pPr>
            <a:fld id="{9DD4F004-3E59-4710-90F8-444A20407C17}" type="datetimeFigureOut">
              <a:rPr lang="en-GB"/>
              <a:pPr>
                <a:defRPr/>
              </a:pPr>
              <a:t>09/09/2025</a:t>
            </a:fld>
            <a:endParaRPr lang="en-GB"/>
          </a:p>
        </p:txBody>
      </p:sp>
      <p:sp>
        <p:nvSpPr>
          <p:cNvPr id="4" name="Slide Image Placeholder 3"/>
          <p:cNvSpPr>
            <a:spLocks noGrp="1" noRot="1" noChangeAspect="1"/>
          </p:cNvSpPr>
          <p:nvPr>
            <p:ph type="sldImg" idx="2"/>
          </p:nvPr>
        </p:nvSpPr>
        <p:spPr>
          <a:xfrm>
            <a:off x="141288" y="768350"/>
            <a:ext cx="6821487" cy="3836988"/>
          </a:xfrm>
          <a:prstGeom prst="rect">
            <a:avLst/>
          </a:prstGeom>
          <a:noFill/>
          <a:ln w="12700">
            <a:solidFill>
              <a:prstClr val="black"/>
            </a:solidFill>
          </a:ln>
        </p:spPr>
        <p:txBody>
          <a:bodyPr vert="horz" lIns="95213" tIns="47604" rIns="95213" bIns="47604" rtlCol="0" anchor="ctr"/>
          <a:lstStyle/>
          <a:p>
            <a:pPr lvl="0"/>
            <a:endParaRPr lang="en-GB" noProof="0"/>
          </a:p>
        </p:txBody>
      </p:sp>
      <p:sp>
        <p:nvSpPr>
          <p:cNvPr id="5" name="Notes Placeholder 4"/>
          <p:cNvSpPr>
            <a:spLocks noGrp="1"/>
          </p:cNvSpPr>
          <p:nvPr>
            <p:ph type="body" sz="quarter" idx="3"/>
          </p:nvPr>
        </p:nvSpPr>
        <p:spPr>
          <a:xfrm>
            <a:off x="710186" y="4862038"/>
            <a:ext cx="5683914" cy="4605085"/>
          </a:xfrm>
          <a:prstGeom prst="rect">
            <a:avLst/>
          </a:prstGeom>
        </p:spPr>
        <p:txBody>
          <a:bodyPr vert="horz" lIns="95213" tIns="47604" rIns="95213" bIns="47604"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29" y="9720860"/>
            <a:ext cx="3079201" cy="512222"/>
          </a:xfrm>
          <a:prstGeom prst="rect">
            <a:avLst/>
          </a:prstGeom>
        </p:spPr>
        <p:txBody>
          <a:bodyPr vert="horz" lIns="95213" tIns="47604" rIns="95213" bIns="47604" rtlCol="0" anchor="b"/>
          <a:lstStyle>
            <a:lvl1pPr algn="l" fontAlgn="auto">
              <a:spcBef>
                <a:spcPts val="0"/>
              </a:spcBef>
              <a:spcAft>
                <a:spcPts val="0"/>
              </a:spcAft>
              <a:defRPr sz="1300">
                <a:latin typeface="+mn-lt"/>
                <a:ea typeface="+mn-ea"/>
                <a:cs typeface="+mn-cs"/>
              </a:defRPr>
            </a:lvl1pPr>
          </a:lstStyle>
          <a:p>
            <a:pPr>
              <a:defRPr/>
            </a:pPr>
            <a:endParaRPr lang="en-GB"/>
          </a:p>
        </p:txBody>
      </p:sp>
      <p:sp>
        <p:nvSpPr>
          <p:cNvPr id="7" name="Slide Number Placeholder 6"/>
          <p:cNvSpPr>
            <a:spLocks noGrp="1"/>
          </p:cNvSpPr>
          <p:nvPr>
            <p:ph type="sldNum" sz="quarter" idx="5"/>
          </p:nvPr>
        </p:nvSpPr>
        <p:spPr>
          <a:xfrm>
            <a:off x="4023235" y="9720860"/>
            <a:ext cx="3079201" cy="512222"/>
          </a:xfrm>
          <a:prstGeom prst="rect">
            <a:avLst/>
          </a:prstGeom>
        </p:spPr>
        <p:txBody>
          <a:bodyPr vert="horz" lIns="95213" tIns="47604" rIns="95213" bIns="47604" rtlCol="0" anchor="b"/>
          <a:lstStyle>
            <a:lvl1pPr algn="r" fontAlgn="auto">
              <a:spcBef>
                <a:spcPts val="0"/>
              </a:spcBef>
              <a:spcAft>
                <a:spcPts val="0"/>
              </a:spcAft>
              <a:defRPr sz="1300">
                <a:latin typeface="+mn-lt"/>
                <a:ea typeface="+mn-ea"/>
                <a:cs typeface="+mn-cs"/>
              </a:defRPr>
            </a:lvl1pPr>
          </a:lstStyle>
          <a:p>
            <a:pPr>
              <a:defRPr/>
            </a:pPr>
            <a:fld id="{D5849CA2-92D7-4537-B860-26B8AF4DA2A6}" type="slidenum">
              <a:rPr lang="en-GB"/>
              <a:pPr>
                <a:defRPr/>
              </a:pPr>
              <a:t>‹#›</a:t>
            </a:fld>
            <a:endParaRPr lang="en-GB"/>
          </a:p>
        </p:txBody>
      </p:sp>
    </p:spTree>
    <p:extLst>
      <p:ext uri="{BB962C8B-B14F-4D97-AF65-F5344CB8AC3E}">
        <p14:creationId xmlns:p14="http://schemas.microsoft.com/office/powerpoint/2010/main" val="3271901859"/>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80843F-C841-CA8B-CFAD-95C21B6AB5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40ED8F-0EBA-CB7D-5144-5920B163C75F}"/>
              </a:ext>
            </a:extLst>
          </p:cNvPr>
          <p:cNvSpPr>
            <a:spLocks noGrp="1" noRot="1" noChangeAspect="1"/>
          </p:cNvSpPr>
          <p:nvPr>
            <p:ph type="sldImg"/>
          </p:nvPr>
        </p:nvSpPr>
        <p:spPr>
          <a:xfrm>
            <a:off x="141288" y="768350"/>
            <a:ext cx="6821487" cy="3836988"/>
          </a:xfrm>
        </p:spPr>
      </p:sp>
      <p:sp>
        <p:nvSpPr>
          <p:cNvPr id="3" name="Notes Placeholder 2">
            <a:extLst>
              <a:ext uri="{FF2B5EF4-FFF2-40B4-BE49-F238E27FC236}">
                <a16:creationId xmlns:a16="http://schemas.microsoft.com/office/drawing/2014/main" id="{C9BF2EE2-5F9F-7341-210A-350354F42961}"/>
              </a:ext>
            </a:extLst>
          </p:cNvPr>
          <p:cNvSpPr>
            <a:spLocks noGrp="1"/>
          </p:cNvSpPr>
          <p:nvPr>
            <p:ph type="body" idx="1"/>
          </p:nvPr>
        </p:nvSpPr>
        <p:spPr/>
        <p:txBody>
          <a:bodyPr/>
          <a:lstStyle/>
          <a:p>
            <a:endParaRPr lang="en-US" dirty="0"/>
          </a:p>
        </p:txBody>
      </p:sp>
      <p:sp>
        <p:nvSpPr>
          <p:cNvPr id="4" name="Header Placeholder 3">
            <a:extLst>
              <a:ext uri="{FF2B5EF4-FFF2-40B4-BE49-F238E27FC236}">
                <a16:creationId xmlns:a16="http://schemas.microsoft.com/office/drawing/2014/main" id="{20237F85-66BD-5857-A7E0-9114AA80D3D5}"/>
              </a:ext>
            </a:extLst>
          </p:cNvPr>
          <p:cNvSpPr>
            <a:spLocks noGrp="1"/>
          </p:cNvSpPr>
          <p:nvPr>
            <p:ph type="hd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300" b="0" i="0" u="none" strike="noStrike" kern="1200" cap="none" spc="0" normalizeH="0" baseline="0" noProof="0">
                <a:ln>
                  <a:noFill/>
                </a:ln>
                <a:solidFill>
                  <a:prstClr val="black"/>
                </a:solidFill>
                <a:effectLst/>
                <a:uLnTx/>
                <a:uFillTx/>
                <a:latin typeface="Calibri"/>
                <a:ea typeface="+mn-ea"/>
                <a:cs typeface="+mn-cs"/>
              </a:rPr>
              <a:t>Morning Hymns 2020-03-15</a:t>
            </a:r>
          </a:p>
        </p:txBody>
      </p:sp>
      <p:sp>
        <p:nvSpPr>
          <p:cNvPr id="5" name="Slide Number Placeholder 4">
            <a:extLst>
              <a:ext uri="{FF2B5EF4-FFF2-40B4-BE49-F238E27FC236}">
                <a16:creationId xmlns:a16="http://schemas.microsoft.com/office/drawing/2014/main" id="{22B0EA01-F8CA-C9E8-F244-C97128CF1A39}"/>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49CA2-92D7-4537-B860-26B8AF4DA2A6}" type="slidenum">
              <a:rPr kumimoji="0" lang="en-GB" sz="13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3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744918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B4C36F01-E674-4DB5-B6C9-D1D1BBE5CFB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a:extLst>
              <a:ext uri="{FF2B5EF4-FFF2-40B4-BE49-F238E27FC236}">
                <a16:creationId xmlns:a16="http://schemas.microsoft.com/office/drawing/2014/main" id="{DCD66E6C-762C-CC55-B5B2-2A2E7F3B70C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268" name="Header Placeholder 3">
            <a:extLst>
              <a:ext uri="{FF2B5EF4-FFF2-40B4-BE49-F238E27FC236}">
                <a16:creationId xmlns:a16="http://schemas.microsoft.com/office/drawing/2014/main" id="{A45BC283-BA84-E9C3-2FB6-088E01FEA7F3}"/>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Morning Hymns 2016-02-09</a:t>
            </a:r>
          </a:p>
        </p:txBody>
      </p:sp>
      <p:sp>
        <p:nvSpPr>
          <p:cNvPr id="11269" name="Slide Number Placeholder 4">
            <a:extLst>
              <a:ext uri="{FF2B5EF4-FFF2-40B4-BE49-F238E27FC236}">
                <a16:creationId xmlns:a16="http://schemas.microsoft.com/office/drawing/2014/main" id="{63554ECF-4EF1-8FA9-9BA0-44C7D4C1B44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A7FD450-84E4-47A2-ABE9-03B9275BF0B1}"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28</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337C6878-7584-0CD1-67D9-6C4901EEB1C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54967180-1DF6-5FB8-3FB6-469E9451072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Header Placeholder 3">
            <a:extLst>
              <a:ext uri="{FF2B5EF4-FFF2-40B4-BE49-F238E27FC236}">
                <a16:creationId xmlns:a16="http://schemas.microsoft.com/office/drawing/2014/main" id="{06089EF1-208E-862A-48C9-2DBB93C83E20}"/>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Morning Hymns 2016-02-09</a:t>
            </a:r>
          </a:p>
        </p:txBody>
      </p:sp>
      <p:sp>
        <p:nvSpPr>
          <p:cNvPr id="13317" name="Slide Number Placeholder 4">
            <a:extLst>
              <a:ext uri="{FF2B5EF4-FFF2-40B4-BE49-F238E27FC236}">
                <a16:creationId xmlns:a16="http://schemas.microsoft.com/office/drawing/2014/main" id="{BA0B095E-6FEE-D9B9-AA1A-A9653104815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BA0FE41-5326-4498-A504-F27BAD01EE30}"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90A1BC-06C9-B0A8-023E-DB484CE238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12DA46-330E-DA1F-28DC-D31D1B02B8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E53CD6-E39E-0D1D-D9E6-142E953BA1E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When I speak about </a:t>
            </a:r>
            <a:r>
              <a:rPr lang="en-US" b="1" dirty="0"/>
              <a:t>THE MURAL AT PRINTFIELD </a:t>
            </a:r>
            <a:r>
              <a:rPr lang="en-US" b="0" dirty="0"/>
              <a:t>bring up the next slide</a:t>
            </a:r>
            <a:endParaRPr lang="en-US" dirty="0"/>
          </a:p>
        </p:txBody>
      </p:sp>
      <p:sp>
        <p:nvSpPr>
          <p:cNvPr id="4" name="Slide Number Placeholder 3">
            <a:extLst>
              <a:ext uri="{FF2B5EF4-FFF2-40B4-BE49-F238E27FC236}">
                <a16:creationId xmlns:a16="http://schemas.microsoft.com/office/drawing/2014/main" id="{48AF1D0D-BB8E-DCCF-4A71-F539C88249E5}"/>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C36210-E141-4B40-A6E7-A41AA05473DE}" type="slidenum">
              <a:rPr kumimoji="0" lang="en-GB" altLang="en-US" sz="1200" b="0" i="0" u="none" strike="noStrike" kern="1200" cap="none" spc="0" normalizeH="0" baseline="0" noProof="0" smtClean="0">
                <a:ln>
                  <a:noFill/>
                </a:ln>
                <a:solidFill>
                  <a:prstClr val="black"/>
                </a:solidFill>
                <a:effectLst/>
                <a:uLnTx/>
                <a:uFillTx/>
                <a:latin typeface="Calibri" panose="020F0502020204030204" pitchFamily="34"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30</a:t>
            </a:fld>
            <a:endParaRPr kumimoji="0" lang="en-GB" altLang="en-US" sz="1200" b="0" i="0" u="none" strike="noStrike" kern="1200" cap="none" spc="0" normalizeH="0" baseline="0" noProof="0">
              <a:ln>
                <a:noFill/>
              </a:ln>
              <a:solidFill>
                <a:prstClr val="black"/>
              </a:solidFill>
              <a:effectLst/>
              <a:uLnTx/>
              <a:uFillTx/>
              <a:latin typeface="Calibri" panose="020F0502020204030204" pitchFamily="34" charset="0"/>
              <a:ea typeface="MS PGothic" panose="020B0600070205080204" pitchFamily="34" charset="-128"/>
              <a:cs typeface="+mn-cs"/>
            </a:endParaRPr>
          </a:p>
        </p:txBody>
      </p:sp>
    </p:spTree>
    <p:extLst>
      <p:ext uri="{BB962C8B-B14F-4D97-AF65-F5344CB8AC3E}">
        <p14:creationId xmlns:p14="http://schemas.microsoft.com/office/powerpoint/2010/main" val="41800411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xfrm>
            <a:off x="141288" y="768350"/>
            <a:ext cx="6821487" cy="3836988"/>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7168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altLang="en-US" dirty="0"/>
              <a:t>Once the service has ended, please bring up the sequence of slides which follow</a:t>
            </a:r>
          </a:p>
        </p:txBody>
      </p:sp>
      <p:sp>
        <p:nvSpPr>
          <p:cNvPr id="5530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defTabSz="953994">
              <a:defRPr/>
            </a:pPr>
            <a:r>
              <a:rPr lang="en-GB">
                <a:solidFill>
                  <a:srgbClr val="000000"/>
                </a:solidFill>
                <a:latin typeface="Calibri"/>
              </a:rPr>
              <a:t>Morning Hymns 2020-03-15</a:t>
            </a:r>
          </a:p>
        </p:txBody>
      </p:sp>
      <p:sp>
        <p:nvSpPr>
          <p:cNvPr id="55301"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953994">
              <a:defRPr/>
            </a:pPr>
            <a:fld id="{B65F256E-B1CA-4392-8693-6D6A24B451F4}" type="slidenum">
              <a:rPr lang="en-GB">
                <a:solidFill>
                  <a:srgbClr val="000000"/>
                </a:solidFill>
                <a:latin typeface="Calibri"/>
              </a:rPr>
              <a:pPr defTabSz="953994">
                <a:defRPr/>
              </a:pPr>
              <a:t>35</a:t>
            </a:fld>
            <a:endParaRPr lang="en-GB">
              <a:solidFill>
                <a:srgbClr val="000000"/>
              </a:solidFill>
              <a:latin typeface="Calibri"/>
            </a:endParaRPr>
          </a:p>
        </p:txBody>
      </p:sp>
    </p:spTree>
    <p:extLst>
      <p:ext uri="{BB962C8B-B14F-4D97-AF65-F5344CB8AC3E}">
        <p14:creationId xmlns:p14="http://schemas.microsoft.com/office/powerpoint/2010/main" val="11772441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288" y="768350"/>
            <a:ext cx="6821487" cy="3836988"/>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GB"/>
              <a:t>Morning Hymns 2020-03-15</a:t>
            </a:r>
          </a:p>
        </p:txBody>
      </p:sp>
      <p:sp>
        <p:nvSpPr>
          <p:cNvPr id="5" name="Slide Number Placeholder 4"/>
          <p:cNvSpPr>
            <a:spLocks noGrp="1"/>
          </p:cNvSpPr>
          <p:nvPr>
            <p:ph type="sldNum" sz="quarter" idx="11"/>
          </p:nvPr>
        </p:nvSpPr>
        <p:spPr/>
        <p:txBody>
          <a:bodyPr/>
          <a:lstStyle/>
          <a:p>
            <a:pPr>
              <a:defRPr/>
            </a:pPr>
            <a:fld id="{D5849CA2-92D7-4537-B860-26B8AF4DA2A6}" type="slidenum">
              <a:rPr lang="en-GB" smtClean="0"/>
              <a:pPr>
                <a:defRPr/>
              </a:pPr>
              <a:t>36</a:t>
            </a:fld>
            <a:endParaRPr lang="en-GB"/>
          </a:p>
        </p:txBody>
      </p:sp>
    </p:spTree>
    <p:extLst>
      <p:ext uri="{BB962C8B-B14F-4D97-AF65-F5344CB8AC3E}">
        <p14:creationId xmlns:p14="http://schemas.microsoft.com/office/powerpoint/2010/main" val="10020671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903756-65BB-D21C-2587-46C9435B6A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B1E42B-211C-00ED-B352-2FF3383235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1FF71A-ADB3-1D85-A727-1207D33BBF1F}"/>
              </a:ext>
            </a:extLst>
          </p:cNvPr>
          <p:cNvSpPr>
            <a:spLocks noGrp="1"/>
          </p:cNvSpPr>
          <p:nvPr>
            <p:ph type="body" idx="1"/>
          </p:nvPr>
        </p:nvSpPr>
        <p:spPr/>
        <p:txBody>
          <a:bodyPr/>
          <a:lstStyle/>
          <a:p>
            <a:pPr marL="0" marR="0" lvl="0" indent="0" algn="l" defTabSz="455826"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a:extLst>
              <a:ext uri="{FF2B5EF4-FFF2-40B4-BE49-F238E27FC236}">
                <a16:creationId xmlns:a16="http://schemas.microsoft.com/office/drawing/2014/main" id="{D5414F7D-59D6-8AE7-0DB6-5471021B3ACD}"/>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C36210-E141-4B40-A6E7-A41AA05473DE}" type="slidenum">
              <a:rPr kumimoji="0" lang="en-GB" altLang="en-US" sz="1200" b="0" i="0" u="none" strike="noStrike" kern="1200" cap="none" spc="0" normalizeH="0" baseline="0" noProof="0" smtClean="0">
                <a:ln>
                  <a:noFill/>
                </a:ln>
                <a:solidFill>
                  <a:prstClr val="black"/>
                </a:solidFill>
                <a:effectLst/>
                <a:uLnTx/>
                <a:uFillTx/>
                <a:latin typeface="Calibri" panose="020F0502020204030204" pitchFamily="34"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44</a:t>
            </a:fld>
            <a:endParaRPr kumimoji="0" lang="en-GB" altLang="en-US" sz="1200" b="0" i="0" u="none" strike="noStrike" kern="1200" cap="none" spc="0" normalizeH="0" baseline="0" noProof="0" dirty="0">
              <a:ln>
                <a:noFill/>
              </a:ln>
              <a:solidFill>
                <a:prstClr val="black"/>
              </a:solidFill>
              <a:effectLst/>
              <a:uLnTx/>
              <a:uFillTx/>
              <a:latin typeface="Calibri" panose="020F0502020204030204" pitchFamily="34" charset="0"/>
              <a:ea typeface="MS PGothic" panose="020B0600070205080204" pitchFamily="34" charset="-128"/>
              <a:cs typeface="+mn-cs"/>
            </a:endParaRPr>
          </a:p>
        </p:txBody>
      </p:sp>
    </p:spTree>
    <p:extLst>
      <p:ext uri="{BB962C8B-B14F-4D97-AF65-F5344CB8AC3E}">
        <p14:creationId xmlns:p14="http://schemas.microsoft.com/office/powerpoint/2010/main" val="7751016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865698-ADCD-1F9B-BF9B-6128E88DF3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A0340D-D894-97B6-A9DD-48E6F2DFB9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C7C561-726D-0B69-B78C-C922902CB78E}"/>
              </a:ext>
            </a:extLst>
          </p:cNvPr>
          <p:cNvSpPr>
            <a:spLocks noGrp="1"/>
          </p:cNvSpPr>
          <p:nvPr>
            <p:ph type="body" idx="1"/>
          </p:nvPr>
        </p:nvSpPr>
        <p:spPr/>
        <p:txBody>
          <a:bodyPr/>
          <a:lstStyle/>
          <a:p>
            <a:pPr marL="0" marR="0" lvl="0" indent="0" algn="l" defTabSz="455826"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a:extLst>
              <a:ext uri="{FF2B5EF4-FFF2-40B4-BE49-F238E27FC236}">
                <a16:creationId xmlns:a16="http://schemas.microsoft.com/office/drawing/2014/main" id="{4EADD74D-177F-11D2-4472-DA2C4BCACEE0}"/>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C36210-E141-4B40-A6E7-A41AA05473DE}" type="slidenum">
              <a:rPr kumimoji="0" lang="en-GB" altLang="en-US" sz="1200" b="0" i="0" u="none" strike="noStrike" kern="1200" cap="none" spc="0" normalizeH="0" baseline="0" noProof="0" smtClean="0">
                <a:ln>
                  <a:noFill/>
                </a:ln>
                <a:solidFill>
                  <a:prstClr val="black"/>
                </a:solidFill>
                <a:effectLst/>
                <a:uLnTx/>
                <a:uFillTx/>
                <a:latin typeface="Calibri" panose="020F0502020204030204" pitchFamily="34"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45</a:t>
            </a:fld>
            <a:endParaRPr kumimoji="0" lang="en-GB" altLang="en-US" sz="1200" b="0" i="0" u="none" strike="noStrike" kern="1200" cap="none" spc="0" normalizeH="0" baseline="0" noProof="0" dirty="0">
              <a:ln>
                <a:noFill/>
              </a:ln>
              <a:solidFill>
                <a:prstClr val="black"/>
              </a:solidFill>
              <a:effectLst/>
              <a:uLnTx/>
              <a:uFillTx/>
              <a:latin typeface="Calibri" panose="020F0502020204030204" pitchFamily="34" charset="0"/>
              <a:ea typeface="MS PGothic" panose="020B0600070205080204" pitchFamily="34" charset="-128"/>
              <a:cs typeface="+mn-cs"/>
            </a:endParaRPr>
          </a:p>
        </p:txBody>
      </p:sp>
    </p:spTree>
    <p:extLst>
      <p:ext uri="{BB962C8B-B14F-4D97-AF65-F5344CB8AC3E}">
        <p14:creationId xmlns:p14="http://schemas.microsoft.com/office/powerpoint/2010/main" val="14392829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13E337-AA12-04EF-247C-65D00A054C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6FFB5C-157F-EC9E-7DE5-F1E4E389CA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98663D-D1B0-CD33-9295-8DCAE8798DBD}"/>
              </a:ext>
            </a:extLst>
          </p:cNvPr>
          <p:cNvSpPr>
            <a:spLocks noGrp="1"/>
          </p:cNvSpPr>
          <p:nvPr>
            <p:ph type="body" idx="1"/>
          </p:nvPr>
        </p:nvSpPr>
        <p:spPr/>
        <p:txBody>
          <a:bodyPr/>
          <a:lstStyle/>
          <a:p>
            <a:pPr marL="0" marR="0" lvl="0" indent="0" algn="l" defTabSz="455826"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a:extLst>
              <a:ext uri="{FF2B5EF4-FFF2-40B4-BE49-F238E27FC236}">
                <a16:creationId xmlns:a16="http://schemas.microsoft.com/office/drawing/2014/main" id="{8CFA892F-E14C-DB2B-D98F-3E777D9E82D9}"/>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C36210-E141-4B40-A6E7-A41AA05473DE}" type="slidenum">
              <a:rPr kumimoji="0" lang="en-GB" altLang="en-US" sz="1200" b="0" i="0" u="none" strike="noStrike" kern="1200" cap="none" spc="0" normalizeH="0" baseline="0" noProof="0" smtClean="0">
                <a:ln>
                  <a:noFill/>
                </a:ln>
                <a:solidFill>
                  <a:prstClr val="black"/>
                </a:solidFill>
                <a:effectLst/>
                <a:uLnTx/>
                <a:uFillTx/>
                <a:latin typeface="Calibri" panose="020F0502020204030204" pitchFamily="34"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46</a:t>
            </a:fld>
            <a:endParaRPr kumimoji="0" lang="en-GB" altLang="en-US" sz="1200" b="0" i="0" u="none" strike="noStrike" kern="1200" cap="none" spc="0" normalizeH="0" baseline="0" noProof="0" dirty="0">
              <a:ln>
                <a:noFill/>
              </a:ln>
              <a:solidFill>
                <a:prstClr val="black"/>
              </a:solidFill>
              <a:effectLst/>
              <a:uLnTx/>
              <a:uFillTx/>
              <a:latin typeface="Calibri" panose="020F0502020204030204" pitchFamily="34" charset="0"/>
              <a:ea typeface="MS PGothic" panose="020B0600070205080204" pitchFamily="34" charset="-128"/>
              <a:cs typeface="+mn-cs"/>
            </a:endParaRPr>
          </a:p>
        </p:txBody>
      </p:sp>
    </p:spTree>
    <p:extLst>
      <p:ext uri="{BB962C8B-B14F-4D97-AF65-F5344CB8AC3E}">
        <p14:creationId xmlns:p14="http://schemas.microsoft.com/office/powerpoint/2010/main" val="4065106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63FAB-506E-244E-2B8F-057261B71A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F6207A-E3DC-EA9A-ACDA-B4AEDB28AB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05D2BE-315B-730F-6116-80BBC53C9D0D}"/>
              </a:ext>
            </a:extLst>
          </p:cNvPr>
          <p:cNvSpPr>
            <a:spLocks noGrp="1"/>
          </p:cNvSpPr>
          <p:nvPr>
            <p:ph type="body" idx="1"/>
          </p:nvPr>
        </p:nvSpPr>
        <p:spPr/>
        <p:txBody>
          <a:bodyPr/>
          <a:lstStyle/>
          <a:p>
            <a:pPr marL="0" marR="0" lvl="0" indent="0" algn="l" defTabSz="455826"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a:extLst>
              <a:ext uri="{FF2B5EF4-FFF2-40B4-BE49-F238E27FC236}">
                <a16:creationId xmlns:a16="http://schemas.microsoft.com/office/drawing/2014/main" id="{C1868F74-B621-BCCC-2523-BFA6DA45EC2B}"/>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C36210-E141-4B40-A6E7-A41AA05473DE}" type="slidenum">
              <a:rPr kumimoji="0" lang="en-GB" altLang="en-US" sz="1200" b="0" i="0" u="none" strike="noStrike" kern="1200" cap="none" spc="0" normalizeH="0" baseline="0" noProof="0" smtClean="0">
                <a:ln>
                  <a:noFill/>
                </a:ln>
                <a:solidFill>
                  <a:prstClr val="black"/>
                </a:solidFill>
                <a:effectLst/>
                <a:uLnTx/>
                <a:uFillTx/>
                <a:latin typeface="Calibri" panose="020F0502020204030204" pitchFamily="34"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47</a:t>
            </a:fld>
            <a:endParaRPr kumimoji="0" lang="en-GB" altLang="en-US" sz="1200" b="0" i="0" u="none" strike="noStrike" kern="1200" cap="none" spc="0" normalizeH="0" baseline="0" noProof="0" dirty="0">
              <a:ln>
                <a:noFill/>
              </a:ln>
              <a:solidFill>
                <a:prstClr val="black"/>
              </a:solidFill>
              <a:effectLst/>
              <a:uLnTx/>
              <a:uFillTx/>
              <a:latin typeface="Calibri" panose="020F0502020204030204" pitchFamily="34" charset="0"/>
              <a:ea typeface="MS PGothic" panose="020B0600070205080204" pitchFamily="34" charset="-128"/>
              <a:cs typeface="+mn-cs"/>
            </a:endParaRPr>
          </a:p>
        </p:txBody>
      </p:sp>
    </p:spTree>
    <p:extLst>
      <p:ext uri="{BB962C8B-B14F-4D97-AF65-F5344CB8AC3E}">
        <p14:creationId xmlns:p14="http://schemas.microsoft.com/office/powerpoint/2010/main" val="1270923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55ADAD-C392-836B-DA96-2089189C82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8A1560-1079-E5FD-F2C0-F707DEED09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577D23-E1CD-8C5D-F848-24048AD1C3E7}"/>
              </a:ext>
            </a:extLst>
          </p:cNvPr>
          <p:cNvSpPr>
            <a:spLocks noGrp="1"/>
          </p:cNvSpPr>
          <p:nvPr>
            <p:ph type="body" idx="1"/>
          </p:nvPr>
        </p:nvSpPr>
        <p:spPr/>
        <p:txBody>
          <a:bodyPr/>
          <a:lstStyle/>
          <a:p>
            <a:pPr marL="0" marR="0" lvl="0" indent="0" algn="l" defTabSz="455826"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a:extLst>
              <a:ext uri="{FF2B5EF4-FFF2-40B4-BE49-F238E27FC236}">
                <a16:creationId xmlns:a16="http://schemas.microsoft.com/office/drawing/2014/main" id="{F56A4931-A2FD-58C0-12A5-6BFDB3965CB6}"/>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C36210-E141-4B40-A6E7-A41AA05473DE}" type="slidenum">
              <a:rPr kumimoji="0" lang="en-GB" altLang="en-US" sz="1200" b="0" i="0" u="none" strike="noStrike" kern="1200" cap="none" spc="0" normalizeH="0" baseline="0" noProof="0" smtClean="0">
                <a:ln>
                  <a:noFill/>
                </a:ln>
                <a:solidFill>
                  <a:prstClr val="black"/>
                </a:solidFill>
                <a:effectLst/>
                <a:uLnTx/>
                <a:uFillTx/>
                <a:latin typeface="Calibri" panose="020F0502020204030204" pitchFamily="34"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48</a:t>
            </a:fld>
            <a:endParaRPr kumimoji="0" lang="en-GB" altLang="en-US" sz="1200" b="0" i="0" u="none" strike="noStrike" kern="1200" cap="none" spc="0" normalizeH="0" baseline="0" noProof="0" dirty="0">
              <a:ln>
                <a:noFill/>
              </a:ln>
              <a:solidFill>
                <a:prstClr val="black"/>
              </a:solidFill>
              <a:effectLst/>
              <a:uLnTx/>
              <a:uFillTx/>
              <a:latin typeface="Calibri" panose="020F0502020204030204" pitchFamily="34" charset="0"/>
              <a:ea typeface="MS PGothic" panose="020B0600070205080204" pitchFamily="34" charset="-128"/>
              <a:cs typeface="+mn-cs"/>
            </a:endParaRPr>
          </a:p>
        </p:txBody>
      </p:sp>
    </p:spTree>
    <p:extLst>
      <p:ext uri="{BB962C8B-B14F-4D97-AF65-F5344CB8AC3E}">
        <p14:creationId xmlns:p14="http://schemas.microsoft.com/office/powerpoint/2010/main" val="4103610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903756-65BB-D21C-2587-46C9435B6A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B1E42B-211C-00ED-B352-2FF3383235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1FF71A-ADB3-1D85-A727-1207D33BBF1F}"/>
              </a:ext>
            </a:extLst>
          </p:cNvPr>
          <p:cNvSpPr>
            <a:spLocks noGrp="1"/>
          </p:cNvSpPr>
          <p:nvPr>
            <p:ph type="body" idx="1"/>
          </p:nvPr>
        </p:nvSpPr>
        <p:spPr/>
        <p:txBody>
          <a:bodyPr/>
          <a:lstStyle/>
          <a:p>
            <a:pPr marL="0" marR="0" lvl="0" indent="0" algn="l" defTabSz="455826"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a:extLst>
              <a:ext uri="{FF2B5EF4-FFF2-40B4-BE49-F238E27FC236}">
                <a16:creationId xmlns:a16="http://schemas.microsoft.com/office/drawing/2014/main" id="{D5414F7D-59D6-8AE7-0DB6-5471021B3ACD}"/>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C36210-E141-4B40-A6E7-A41AA05473DE}" type="slidenum">
              <a:rPr kumimoji="0" lang="en-GB" altLang="en-US" sz="1200" b="0" i="0" u="none" strike="noStrike" kern="1200" cap="none" spc="0" normalizeH="0" baseline="0" noProof="0" smtClean="0">
                <a:ln>
                  <a:noFill/>
                </a:ln>
                <a:solidFill>
                  <a:prstClr val="black"/>
                </a:solidFill>
                <a:effectLst/>
                <a:uLnTx/>
                <a:uFillTx/>
                <a:latin typeface="Calibri" panose="020F0502020204030204" pitchFamily="34"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GB" altLang="en-US" sz="1200" b="0" i="0" u="none" strike="noStrike" kern="1200" cap="none" spc="0" normalizeH="0" baseline="0" noProof="0" dirty="0">
              <a:ln>
                <a:noFill/>
              </a:ln>
              <a:solidFill>
                <a:prstClr val="black"/>
              </a:solidFill>
              <a:effectLst/>
              <a:uLnTx/>
              <a:uFillTx/>
              <a:latin typeface="Calibri" panose="020F0502020204030204" pitchFamily="34" charset="0"/>
              <a:ea typeface="MS PGothic" panose="020B0600070205080204" pitchFamily="34" charset="-128"/>
              <a:cs typeface="+mn-cs"/>
            </a:endParaRPr>
          </a:p>
        </p:txBody>
      </p:sp>
    </p:spTree>
    <p:extLst>
      <p:ext uri="{BB962C8B-B14F-4D97-AF65-F5344CB8AC3E}">
        <p14:creationId xmlns:p14="http://schemas.microsoft.com/office/powerpoint/2010/main" val="7751016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F9C3C2-5426-0A57-ED79-D09AD6F2A0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D37EF3-CF82-6F3A-F11C-D02F76F39F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6AE977-50D4-2378-BC76-E2F0E94151B3}"/>
              </a:ext>
            </a:extLst>
          </p:cNvPr>
          <p:cNvSpPr>
            <a:spLocks noGrp="1"/>
          </p:cNvSpPr>
          <p:nvPr>
            <p:ph type="body" idx="1"/>
          </p:nvPr>
        </p:nvSpPr>
        <p:spPr/>
        <p:txBody>
          <a:bodyPr/>
          <a:lstStyle/>
          <a:p>
            <a:pPr marL="0" marR="0" lvl="0" indent="0" algn="l" defTabSz="455826"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a:extLst>
              <a:ext uri="{FF2B5EF4-FFF2-40B4-BE49-F238E27FC236}">
                <a16:creationId xmlns:a16="http://schemas.microsoft.com/office/drawing/2014/main" id="{380AD712-EA28-4BDA-FEB1-E7186DEB54D8}"/>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C36210-E141-4B40-A6E7-A41AA05473DE}" type="slidenum">
              <a:rPr kumimoji="0" lang="en-GB" altLang="en-US" sz="1200" b="0" i="0" u="none" strike="noStrike" kern="1200" cap="none" spc="0" normalizeH="0" baseline="0" noProof="0" smtClean="0">
                <a:ln>
                  <a:noFill/>
                </a:ln>
                <a:solidFill>
                  <a:prstClr val="black"/>
                </a:solidFill>
                <a:effectLst/>
                <a:uLnTx/>
                <a:uFillTx/>
                <a:latin typeface="Calibri" panose="020F0502020204030204" pitchFamily="34"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49</a:t>
            </a:fld>
            <a:endParaRPr kumimoji="0" lang="en-GB" altLang="en-US" sz="1200" b="0" i="0" u="none" strike="noStrike" kern="1200" cap="none" spc="0" normalizeH="0" baseline="0" noProof="0" dirty="0">
              <a:ln>
                <a:noFill/>
              </a:ln>
              <a:solidFill>
                <a:prstClr val="black"/>
              </a:solidFill>
              <a:effectLst/>
              <a:uLnTx/>
              <a:uFillTx/>
              <a:latin typeface="Calibri" panose="020F0502020204030204" pitchFamily="34" charset="0"/>
              <a:ea typeface="MS PGothic" panose="020B0600070205080204" pitchFamily="34" charset="-128"/>
              <a:cs typeface="+mn-cs"/>
            </a:endParaRPr>
          </a:p>
        </p:txBody>
      </p:sp>
    </p:spTree>
    <p:extLst>
      <p:ext uri="{BB962C8B-B14F-4D97-AF65-F5344CB8AC3E}">
        <p14:creationId xmlns:p14="http://schemas.microsoft.com/office/powerpoint/2010/main" val="40070352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90255-6EB4-B9DE-0A07-4913CBE70A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EB9F68-006E-7608-C0B5-048D835CA8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D72253-C114-9C9E-4664-10C245C13E45}"/>
              </a:ext>
            </a:extLst>
          </p:cNvPr>
          <p:cNvSpPr>
            <a:spLocks noGrp="1"/>
          </p:cNvSpPr>
          <p:nvPr>
            <p:ph type="body" idx="1"/>
          </p:nvPr>
        </p:nvSpPr>
        <p:spPr/>
        <p:txBody>
          <a:bodyPr/>
          <a:lstStyle/>
          <a:p>
            <a:pPr marL="0" marR="0" lvl="0" indent="0" algn="l" defTabSz="455826"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a:extLst>
              <a:ext uri="{FF2B5EF4-FFF2-40B4-BE49-F238E27FC236}">
                <a16:creationId xmlns:a16="http://schemas.microsoft.com/office/drawing/2014/main" id="{87ACF2DB-2F0E-B477-044A-C478BB2F0BD4}"/>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C36210-E141-4B40-A6E7-A41AA05473DE}" type="slidenum">
              <a:rPr kumimoji="0" lang="en-GB" altLang="en-US" sz="1200" b="0" i="0" u="none" strike="noStrike" kern="1200" cap="none" spc="0" normalizeH="0" baseline="0" noProof="0" smtClean="0">
                <a:ln>
                  <a:noFill/>
                </a:ln>
                <a:solidFill>
                  <a:prstClr val="black"/>
                </a:solidFill>
                <a:effectLst/>
                <a:uLnTx/>
                <a:uFillTx/>
                <a:latin typeface="Calibri" panose="020F0502020204030204" pitchFamily="34"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50</a:t>
            </a:fld>
            <a:endParaRPr kumimoji="0" lang="en-GB" altLang="en-US" sz="1200" b="0" i="0" u="none" strike="noStrike" kern="1200" cap="none" spc="0" normalizeH="0" baseline="0" noProof="0" dirty="0">
              <a:ln>
                <a:noFill/>
              </a:ln>
              <a:solidFill>
                <a:prstClr val="black"/>
              </a:solidFill>
              <a:effectLst/>
              <a:uLnTx/>
              <a:uFillTx/>
              <a:latin typeface="Calibri" panose="020F0502020204030204" pitchFamily="34" charset="0"/>
              <a:ea typeface="MS PGothic" panose="020B0600070205080204" pitchFamily="34" charset="-128"/>
              <a:cs typeface="+mn-cs"/>
            </a:endParaRPr>
          </a:p>
        </p:txBody>
      </p:sp>
    </p:spTree>
    <p:extLst>
      <p:ext uri="{BB962C8B-B14F-4D97-AF65-F5344CB8AC3E}">
        <p14:creationId xmlns:p14="http://schemas.microsoft.com/office/powerpoint/2010/main" val="1680426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9CFF0C-61A1-4F34-1E6A-2C3205D732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70FEE5-BF03-5A88-FE2C-10ACCBB83D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A6F9CC-045E-B01D-C685-AF3D71B0054B}"/>
              </a:ext>
            </a:extLst>
          </p:cNvPr>
          <p:cNvSpPr>
            <a:spLocks noGrp="1"/>
          </p:cNvSpPr>
          <p:nvPr>
            <p:ph type="body" idx="1"/>
          </p:nvPr>
        </p:nvSpPr>
        <p:spPr/>
        <p:txBody>
          <a:bodyPr/>
          <a:lstStyle/>
          <a:p>
            <a:r>
              <a:rPr lang="en-US" dirty="0"/>
              <a:t>When I speak about </a:t>
            </a:r>
            <a:r>
              <a:rPr lang="en-US" b="1" dirty="0"/>
              <a:t>V.18 - ‘OF HIS OWN WILL HE BROUGHT US FORTH ..</a:t>
            </a:r>
            <a:r>
              <a:rPr lang="en-US" b="0" dirty="0"/>
              <a:t> bring up the next slide</a:t>
            </a:r>
            <a:endParaRPr lang="en-US" dirty="0"/>
          </a:p>
        </p:txBody>
      </p:sp>
      <p:sp>
        <p:nvSpPr>
          <p:cNvPr id="4" name="Slide Number Placeholder 3">
            <a:extLst>
              <a:ext uri="{FF2B5EF4-FFF2-40B4-BE49-F238E27FC236}">
                <a16:creationId xmlns:a16="http://schemas.microsoft.com/office/drawing/2014/main" id="{ADDD3270-D75C-4F4E-C2BD-86E54AAB2765}"/>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C36210-E141-4B40-A6E7-A41AA05473DE}" type="slidenum">
              <a:rPr kumimoji="0" lang="en-GB" altLang="en-US" sz="1200" b="0" i="0" u="none" strike="noStrike" kern="1200" cap="none" spc="0" normalizeH="0" baseline="0" noProof="0" smtClean="0">
                <a:ln>
                  <a:noFill/>
                </a:ln>
                <a:solidFill>
                  <a:prstClr val="black"/>
                </a:solidFill>
                <a:effectLst/>
                <a:uLnTx/>
                <a:uFillTx/>
                <a:latin typeface="Calibri" panose="020F0502020204030204" pitchFamily="34"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57</a:t>
            </a:fld>
            <a:endParaRPr kumimoji="0" lang="en-GB" altLang="en-US" sz="1200" b="0" i="0" u="none" strike="noStrike" kern="1200" cap="none" spc="0" normalizeH="0" baseline="0" noProof="0" dirty="0">
              <a:ln>
                <a:noFill/>
              </a:ln>
              <a:solidFill>
                <a:prstClr val="black"/>
              </a:solidFill>
              <a:effectLst/>
              <a:uLnTx/>
              <a:uFillTx/>
              <a:latin typeface="Calibri" panose="020F0502020204030204" pitchFamily="34" charset="0"/>
              <a:ea typeface="MS PGothic" panose="020B0600070205080204" pitchFamily="34" charset="-128"/>
              <a:cs typeface="+mn-cs"/>
            </a:endParaRPr>
          </a:p>
        </p:txBody>
      </p:sp>
    </p:spTree>
    <p:extLst>
      <p:ext uri="{BB962C8B-B14F-4D97-AF65-F5344CB8AC3E}">
        <p14:creationId xmlns:p14="http://schemas.microsoft.com/office/powerpoint/2010/main" val="35180163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xfrm>
            <a:off x="80963" y="741363"/>
            <a:ext cx="6580187" cy="370205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168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5530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Calibri"/>
                <a:ea typeface="+mn-ea"/>
                <a:cs typeface="+mn-cs"/>
              </a:rPr>
              <a:t>Morning Hymns 2020-03-15</a:t>
            </a:r>
          </a:p>
        </p:txBody>
      </p:sp>
      <p:sp>
        <p:nvSpPr>
          <p:cNvPr id="55301"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5F256E-B1CA-4392-8693-6D6A24B451F4}" type="slidenum">
              <a:rPr kumimoji="0" lang="en-GB" sz="1200" b="0" i="0" u="none" strike="noStrike" kern="1200" cap="none" spc="0" normalizeH="0" baseline="0" noProof="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64</a:t>
            </a:fld>
            <a:endParaRPr kumimoji="0" lang="en-GB" sz="12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11772441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7D4D1-5365-B626-B498-C04052DD06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FEE4DC-AC11-1F8E-D864-53D1F34DDF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B6B37A-2BF8-7CC5-35C2-25534EAE425D}"/>
              </a:ext>
            </a:extLst>
          </p:cNvPr>
          <p:cNvSpPr>
            <a:spLocks noGrp="1"/>
          </p:cNvSpPr>
          <p:nvPr>
            <p:ph type="body" idx="1"/>
          </p:nvPr>
        </p:nvSpPr>
        <p:spPr/>
        <p:txBody>
          <a:bodyPr/>
          <a:lstStyle/>
          <a:p>
            <a:pPr marL="0" marR="0" lvl="0" indent="0" algn="l" defTabSz="455826"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a:extLst>
              <a:ext uri="{FF2B5EF4-FFF2-40B4-BE49-F238E27FC236}">
                <a16:creationId xmlns:a16="http://schemas.microsoft.com/office/drawing/2014/main" id="{602D18C7-C4C6-0F49-24FF-28812BE312FE}"/>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C36210-E141-4B40-A6E7-A41AA05473DE}" type="slidenum">
              <a:rPr kumimoji="0" lang="en-GB" altLang="en-US" sz="1200" b="0" i="0" u="none" strike="noStrike" kern="1200" cap="none" spc="0" normalizeH="0" baseline="0" noProof="0" smtClean="0">
                <a:ln>
                  <a:noFill/>
                </a:ln>
                <a:solidFill>
                  <a:prstClr val="black"/>
                </a:solidFill>
                <a:effectLst/>
                <a:uLnTx/>
                <a:uFillTx/>
                <a:latin typeface="Calibri" panose="020F0502020204030204" pitchFamily="34"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GB" altLang="en-US" sz="1200" b="0" i="0" u="none" strike="noStrike" kern="1200" cap="none" spc="0" normalizeH="0" baseline="0" noProof="0" dirty="0">
              <a:ln>
                <a:noFill/>
              </a:ln>
              <a:solidFill>
                <a:prstClr val="black"/>
              </a:solidFill>
              <a:effectLst/>
              <a:uLnTx/>
              <a:uFillTx/>
              <a:latin typeface="Calibri" panose="020F0502020204030204" pitchFamily="34" charset="0"/>
              <a:ea typeface="MS PGothic" panose="020B0600070205080204" pitchFamily="34" charset="-128"/>
              <a:cs typeface="+mn-cs"/>
            </a:endParaRPr>
          </a:p>
        </p:txBody>
      </p:sp>
    </p:spTree>
    <p:extLst>
      <p:ext uri="{BB962C8B-B14F-4D97-AF65-F5344CB8AC3E}">
        <p14:creationId xmlns:p14="http://schemas.microsoft.com/office/powerpoint/2010/main" val="38220454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1BF3F-247A-626F-4C0C-7F85D9A79D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69926F-409C-7B35-41AB-70052F48A5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2CA977-DCF5-DE04-2D50-51B1AB6E4C1D}"/>
              </a:ext>
            </a:extLst>
          </p:cNvPr>
          <p:cNvSpPr>
            <a:spLocks noGrp="1"/>
          </p:cNvSpPr>
          <p:nvPr>
            <p:ph type="body" idx="1"/>
          </p:nvPr>
        </p:nvSpPr>
        <p:spPr/>
        <p:txBody>
          <a:bodyPr/>
          <a:lstStyle/>
          <a:p>
            <a:pPr marL="0" marR="0" lvl="0" indent="0" algn="l" defTabSz="455826"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a:extLst>
              <a:ext uri="{FF2B5EF4-FFF2-40B4-BE49-F238E27FC236}">
                <a16:creationId xmlns:a16="http://schemas.microsoft.com/office/drawing/2014/main" id="{D452910A-9AD4-2E72-5BB2-46E050458594}"/>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C36210-E141-4B40-A6E7-A41AA05473DE}" type="slidenum">
              <a:rPr kumimoji="0" lang="en-GB" altLang="en-US" sz="1200" b="0" i="0" u="none" strike="noStrike" kern="1200" cap="none" spc="0" normalizeH="0" baseline="0" noProof="0" smtClean="0">
                <a:ln>
                  <a:noFill/>
                </a:ln>
                <a:solidFill>
                  <a:prstClr val="black"/>
                </a:solidFill>
                <a:effectLst/>
                <a:uLnTx/>
                <a:uFillTx/>
                <a:latin typeface="Calibri" panose="020F0502020204030204" pitchFamily="34"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GB" altLang="en-US" sz="1200" b="0" i="0" u="none" strike="noStrike" kern="1200" cap="none" spc="0" normalizeH="0" baseline="0" noProof="0" dirty="0">
              <a:ln>
                <a:noFill/>
              </a:ln>
              <a:solidFill>
                <a:prstClr val="black"/>
              </a:solidFill>
              <a:effectLst/>
              <a:uLnTx/>
              <a:uFillTx/>
              <a:latin typeface="Calibri" panose="020F0502020204030204" pitchFamily="34" charset="0"/>
              <a:ea typeface="MS PGothic" panose="020B0600070205080204" pitchFamily="34" charset="-128"/>
              <a:cs typeface="+mn-cs"/>
            </a:endParaRPr>
          </a:p>
        </p:txBody>
      </p:sp>
    </p:spTree>
    <p:extLst>
      <p:ext uri="{BB962C8B-B14F-4D97-AF65-F5344CB8AC3E}">
        <p14:creationId xmlns:p14="http://schemas.microsoft.com/office/powerpoint/2010/main" val="12638701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CB030C-4D3F-2357-B04F-2C788BFEAC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79442A-CC1D-866C-CD72-69AF079ABE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2AA675-C710-E8A5-C9EE-1C344BB8C3E2}"/>
              </a:ext>
            </a:extLst>
          </p:cNvPr>
          <p:cNvSpPr>
            <a:spLocks noGrp="1"/>
          </p:cNvSpPr>
          <p:nvPr>
            <p:ph type="body" idx="1"/>
          </p:nvPr>
        </p:nvSpPr>
        <p:spPr/>
        <p:txBody>
          <a:bodyPr/>
          <a:lstStyle/>
          <a:p>
            <a:pPr marL="0" marR="0" lvl="0" indent="0" algn="l" defTabSz="455826"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a:extLst>
              <a:ext uri="{FF2B5EF4-FFF2-40B4-BE49-F238E27FC236}">
                <a16:creationId xmlns:a16="http://schemas.microsoft.com/office/drawing/2014/main" id="{5FFB3881-B5C3-39C2-2C7E-01F229CA6989}"/>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C36210-E141-4B40-A6E7-A41AA05473DE}" type="slidenum">
              <a:rPr kumimoji="0" lang="en-GB" altLang="en-US" sz="1200" b="0" i="0" u="none" strike="noStrike" kern="1200" cap="none" spc="0" normalizeH="0" baseline="0" noProof="0" smtClean="0">
                <a:ln>
                  <a:noFill/>
                </a:ln>
                <a:solidFill>
                  <a:prstClr val="black"/>
                </a:solidFill>
                <a:effectLst/>
                <a:uLnTx/>
                <a:uFillTx/>
                <a:latin typeface="Calibri" panose="020F0502020204030204" pitchFamily="34"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GB" altLang="en-US" sz="1200" b="0" i="0" u="none" strike="noStrike" kern="1200" cap="none" spc="0" normalizeH="0" baseline="0" noProof="0" dirty="0">
              <a:ln>
                <a:noFill/>
              </a:ln>
              <a:solidFill>
                <a:prstClr val="black"/>
              </a:solidFill>
              <a:effectLst/>
              <a:uLnTx/>
              <a:uFillTx/>
              <a:latin typeface="Calibri" panose="020F0502020204030204" pitchFamily="34" charset="0"/>
              <a:ea typeface="MS PGothic" panose="020B0600070205080204" pitchFamily="34" charset="-128"/>
              <a:cs typeface="+mn-cs"/>
            </a:endParaRPr>
          </a:p>
        </p:txBody>
      </p:sp>
    </p:spTree>
    <p:extLst>
      <p:ext uri="{BB962C8B-B14F-4D97-AF65-F5344CB8AC3E}">
        <p14:creationId xmlns:p14="http://schemas.microsoft.com/office/powerpoint/2010/main" val="35468431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EEFA6-9F50-EA27-507A-0270B5EB5B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8A8DDB-5B47-D44B-5F73-AD6ED42CC2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F797AE-2ED6-FA66-7F08-BAB3FBE445A3}"/>
              </a:ext>
            </a:extLst>
          </p:cNvPr>
          <p:cNvSpPr>
            <a:spLocks noGrp="1"/>
          </p:cNvSpPr>
          <p:nvPr>
            <p:ph type="body" idx="1"/>
          </p:nvPr>
        </p:nvSpPr>
        <p:spPr/>
        <p:txBody>
          <a:bodyPr/>
          <a:lstStyle/>
          <a:p>
            <a:pPr marL="0" marR="0" lvl="0" indent="0" algn="l" defTabSz="455826"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a:extLst>
              <a:ext uri="{FF2B5EF4-FFF2-40B4-BE49-F238E27FC236}">
                <a16:creationId xmlns:a16="http://schemas.microsoft.com/office/drawing/2014/main" id="{41280EDC-2E88-860E-DC4A-2C985F8970E5}"/>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C36210-E141-4B40-A6E7-A41AA05473DE}" type="slidenum">
              <a:rPr kumimoji="0" lang="en-GB" altLang="en-US" sz="1200" b="0" i="0" u="none" strike="noStrike" kern="1200" cap="none" spc="0" normalizeH="0" baseline="0" noProof="0" smtClean="0">
                <a:ln>
                  <a:noFill/>
                </a:ln>
                <a:solidFill>
                  <a:prstClr val="black"/>
                </a:solidFill>
                <a:effectLst/>
                <a:uLnTx/>
                <a:uFillTx/>
                <a:latin typeface="Calibri" panose="020F0502020204030204" pitchFamily="34"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GB" altLang="en-US" sz="1200" b="0" i="0" u="none" strike="noStrike" kern="1200" cap="none" spc="0" normalizeH="0" baseline="0" noProof="0" dirty="0">
              <a:ln>
                <a:noFill/>
              </a:ln>
              <a:solidFill>
                <a:prstClr val="black"/>
              </a:solidFill>
              <a:effectLst/>
              <a:uLnTx/>
              <a:uFillTx/>
              <a:latin typeface="Calibri" panose="020F0502020204030204" pitchFamily="34" charset="0"/>
              <a:ea typeface="MS PGothic" panose="020B0600070205080204" pitchFamily="34" charset="-128"/>
              <a:cs typeface="+mn-cs"/>
            </a:endParaRPr>
          </a:p>
        </p:txBody>
      </p:sp>
    </p:spTree>
    <p:extLst>
      <p:ext uri="{BB962C8B-B14F-4D97-AF65-F5344CB8AC3E}">
        <p14:creationId xmlns:p14="http://schemas.microsoft.com/office/powerpoint/2010/main" val="22358558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A9046-D840-5071-9539-5B8E17E302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0DF6E6-04A2-5A62-1953-C0F88DC655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F4D3E4-5D85-EEF0-A41F-728C885AC457}"/>
              </a:ext>
            </a:extLst>
          </p:cNvPr>
          <p:cNvSpPr>
            <a:spLocks noGrp="1"/>
          </p:cNvSpPr>
          <p:nvPr>
            <p:ph type="body" idx="1"/>
          </p:nvPr>
        </p:nvSpPr>
        <p:spPr/>
        <p:txBody>
          <a:bodyPr/>
          <a:lstStyle/>
          <a:p>
            <a:pPr marL="0" marR="0" lvl="0" indent="0" algn="l" defTabSz="455826"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a:extLst>
              <a:ext uri="{FF2B5EF4-FFF2-40B4-BE49-F238E27FC236}">
                <a16:creationId xmlns:a16="http://schemas.microsoft.com/office/drawing/2014/main" id="{7EF08863-2692-D241-8DD3-D4A2A58F3D05}"/>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C36210-E141-4B40-A6E7-A41AA05473DE}" type="slidenum">
              <a:rPr kumimoji="0" lang="en-GB" altLang="en-US" sz="1200" b="0" i="0" u="none" strike="noStrike" kern="1200" cap="none" spc="0" normalizeH="0" baseline="0" noProof="0" smtClean="0">
                <a:ln>
                  <a:noFill/>
                </a:ln>
                <a:solidFill>
                  <a:prstClr val="black"/>
                </a:solidFill>
                <a:effectLst/>
                <a:uLnTx/>
                <a:uFillTx/>
                <a:latin typeface="Calibri" panose="020F0502020204030204" pitchFamily="34"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GB" altLang="en-US" sz="1200" b="0" i="0" u="none" strike="noStrike" kern="1200" cap="none" spc="0" normalizeH="0" baseline="0" noProof="0" dirty="0">
              <a:ln>
                <a:noFill/>
              </a:ln>
              <a:solidFill>
                <a:prstClr val="black"/>
              </a:solidFill>
              <a:effectLst/>
              <a:uLnTx/>
              <a:uFillTx/>
              <a:latin typeface="Calibri" panose="020F0502020204030204" pitchFamily="34" charset="0"/>
              <a:ea typeface="MS PGothic" panose="020B0600070205080204" pitchFamily="34" charset="-128"/>
              <a:cs typeface="+mn-cs"/>
            </a:endParaRPr>
          </a:p>
        </p:txBody>
      </p:sp>
    </p:spTree>
    <p:extLst>
      <p:ext uri="{BB962C8B-B14F-4D97-AF65-F5344CB8AC3E}">
        <p14:creationId xmlns:p14="http://schemas.microsoft.com/office/powerpoint/2010/main" val="33432760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D5EA3-8011-C28E-D244-3F59878D78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B6FAEC-DE7F-E8D3-6B35-BB528E1676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F18758-2BB5-8689-75BE-8ACE117ACF46}"/>
              </a:ext>
            </a:extLst>
          </p:cNvPr>
          <p:cNvSpPr>
            <a:spLocks noGrp="1"/>
          </p:cNvSpPr>
          <p:nvPr>
            <p:ph type="body" idx="1"/>
          </p:nvPr>
        </p:nvSpPr>
        <p:spPr/>
        <p:txBody>
          <a:bodyPr/>
          <a:lstStyle/>
          <a:p>
            <a:pPr marL="0" marR="0" lvl="0" indent="0" algn="l" defTabSz="455826"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a:extLst>
              <a:ext uri="{FF2B5EF4-FFF2-40B4-BE49-F238E27FC236}">
                <a16:creationId xmlns:a16="http://schemas.microsoft.com/office/drawing/2014/main" id="{CF10A6C5-B07B-636F-7FBA-6D1193DA9C90}"/>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C36210-E141-4B40-A6E7-A41AA05473DE}" type="slidenum">
              <a:rPr kumimoji="0" lang="en-GB" altLang="en-US" sz="1200" b="0" i="0" u="none" strike="noStrike" kern="1200" cap="none" spc="0" normalizeH="0" baseline="0" noProof="0" smtClean="0">
                <a:ln>
                  <a:noFill/>
                </a:ln>
                <a:solidFill>
                  <a:prstClr val="black"/>
                </a:solidFill>
                <a:effectLst/>
                <a:uLnTx/>
                <a:uFillTx/>
                <a:latin typeface="Calibri" panose="020F0502020204030204" pitchFamily="34"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GB" altLang="en-US" sz="1200" b="0" i="0" u="none" strike="noStrike" kern="1200" cap="none" spc="0" normalizeH="0" baseline="0" noProof="0" dirty="0">
              <a:ln>
                <a:noFill/>
              </a:ln>
              <a:solidFill>
                <a:prstClr val="black"/>
              </a:solidFill>
              <a:effectLst/>
              <a:uLnTx/>
              <a:uFillTx/>
              <a:latin typeface="Calibri" panose="020F0502020204030204" pitchFamily="34" charset="0"/>
              <a:ea typeface="MS PGothic" panose="020B0600070205080204" pitchFamily="34" charset="-128"/>
              <a:cs typeface="+mn-cs"/>
            </a:endParaRPr>
          </a:p>
        </p:txBody>
      </p:sp>
    </p:spTree>
    <p:extLst>
      <p:ext uri="{BB962C8B-B14F-4D97-AF65-F5344CB8AC3E}">
        <p14:creationId xmlns:p14="http://schemas.microsoft.com/office/powerpoint/2010/main" val="31524200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4EEF59-753A-5B72-4D64-17EADAAC4A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89700F-9735-5D59-100E-EF90CE3AA9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310E5A-87AD-F4E8-F44F-A78ED4559FC5}"/>
              </a:ext>
            </a:extLst>
          </p:cNvPr>
          <p:cNvSpPr>
            <a:spLocks noGrp="1"/>
          </p:cNvSpPr>
          <p:nvPr>
            <p:ph type="body" idx="1"/>
          </p:nvPr>
        </p:nvSpPr>
        <p:spPr/>
        <p:txBody>
          <a:bodyPr/>
          <a:lstStyle/>
          <a:p>
            <a:pPr marL="0" marR="0" lvl="0" indent="0" algn="l" defTabSz="455826"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a:extLst>
              <a:ext uri="{FF2B5EF4-FFF2-40B4-BE49-F238E27FC236}">
                <a16:creationId xmlns:a16="http://schemas.microsoft.com/office/drawing/2014/main" id="{14DA11C6-CCDC-CFB5-9152-B01FD0E91B39}"/>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C36210-E141-4B40-A6E7-A41AA05473DE}" type="slidenum">
              <a:rPr kumimoji="0" lang="en-GB" altLang="en-US" sz="1200" b="0" i="0" u="none" strike="noStrike" kern="1200" cap="none" spc="0" normalizeH="0" baseline="0" noProof="0" smtClean="0">
                <a:ln>
                  <a:noFill/>
                </a:ln>
                <a:solidFill>
                  <a:prstClr val="black"/>
                </a:solidFill>
                <a:effectLst/>
                <a:uLnTx/>
                <a:uFillTx/>
                <a:latin typeface="Calibri" panose="020F0502020204030204" pitchFamily="34"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GB" altLang="en-US" sz="1200" b="0" i="0" u="none" strike="noStrike" kern="1200" cap="none" spc="0" normalizeH="0" baseline="0" noProof="0" dirty="0">
              <a:ln>
                <a:noFill/>
              </a:ln>
              <a:solidFill>
                <a:prstClr val="black"/>
              </a:solidFill>
              <a:effectLst/>
              <a:uLnTx/>
              <a:uFillTx/>
              <a:latin typeface="Calibri" panose="020F0502020204030204" pitchFamily="34" charset="0"/>
              <a:ea typeface="MS PGothic" panose="020B0600070205080204" pitchFamily="34" charset="-128"/>
              <a:cs typeface="+mn-cs"/>
            </a:endParaRPr>
          </a:p>
        </p:txBody>
      </p:sp>
    </p:spTree>
    <p:extLst>
      <p:ext uri="{BB962C8B-B14F-4D97-AF65-F5344CB8AC3E}">
        <p14:creationId xmlns:p14="http://schemas.microsoft.com/office/powerpoint/2010/main" val="41356145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ea typeface="MS PGothic" pitchFamily="34" charset="-128"/>
              </a:defRPr>
            </a:lvl1pPr>
          </a:lstStyle>
          <a:p>
            <a:pPr>
              <a:defRPr/>
            </a:pPr>
            <a:endParaRPr lang="en-GB"/>
          </a:p>
        </p:txBody>
      </p:sp>
      <p:sp>
        <p:nvSpPr>
          <p:cNvPr id="5" name="Footer Placeholder 4"/>
          <p:cNvSpPr>
            <a:spLocks noGrp="1"/>
          </p:cNvSpPr>
          <p:nvPr>
            <p:ph type="ftr" sz="quarter" idx="11"/>
          </p:nvPr>
        </p:nvSpPr>
        <p:spPr/>
        <p:txBody>
          <a:bodyPr/>
          <a:lstStyle>
            <a:lvl1pPr>
              <a:defRPr>
                <a:ea typeface="MS PGothic" pitchFamily="34" charset="-128"/>
              </a:defRPr>
            </a:lvl1pPr>
          </a:lstStyle>
          <a:p>
            <a:pPr>
              <a:defRPr/>
            </a:pPr>
            <a:endParaRPr lang="en-GB"/>
          </a:p>
        </p:txBody>
      </p:sp>
      <p:sp>
        <p:nvSpPr>
          <p:cNvPr id="6" name="Slide Number Placeholder 5"/>
          <p:cNvSpPr>
            <a:spLocks noGrp="1"/>
          </p:cNvSpPr>
          <p:nvPr>
            <p:ph type="sldNum" sz="quarter" idx="12"/>
          </p:nvPr>
        </p:nvSpPr>
        <p:spPr/>
        <p:txBody>
          <a:bodyPr/>
          <a:lstStyle>
            <a:lvl1pPr>
              <a:defRPr>
                <a:ea typeface="MS PGothic" pitchFamily="34" charset="-128"/>
              </a:defRPr>
            </a:lvl1pPr>
          </a:lstStyle>
          <a:p>
            <a:pPr>
              <a:defRPr/>
            </a:pPr>
            <a:fld id="{31FC7A90-B7D2-4E2A-9F51-323DB160D0A3}" type="slidenum">
              <a:rPr lang="en-GB"/>
              <a:pPr>
                <a:defRPr/>
              </a:pPr>
              <a:t>‹#›</a:t>
            </a:fld>
            <a:endParaRPr lang="en-GB"/>
          </a:p>
        </p:txBody>
      </p:sp>
    </p:spTree>
    <p:extLst>
      <p:ext uri="{BB962C8B-B14F-4D97-AF65-F5344CB8AC3E}">
        <p14:creationId xmlns:p14="http://schemas.microsoft.com/office/powerpoint/2010/main" val="610118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ea typeface="MS PGothic" pitchFamily="34" charset="-128"/>
              </a:defRPr>
            </a:lvl1pPr>
          </a:lstStyle>
          <a:p>
            <a:pPr>
              <a:defRPr/>
            </a:pPr>
            <a:endParaRPr lang="en-GB"/>
          </a:p>
        </p:txBody>
      </p:sp>
      <p:sp>
        <p:nvSpPr>
          <p:cNvPr id="5" name="Footer Placeholder 4"/>
          <p:cNvSpPr>
            <a:spLocks noGrp="1"/>
          </p:cNvSpPr>
          <p:nvPr>
            <p:ph type="ftr" sz="quarter" idx="11"/>
          </p:nvPr>
        </p:nvSpPr>
        <p:spPr/>
        <p:txBody>
          <a:bodyPr/>
          <a:lstStyle>
            <a:lvl1pPr>
              <a:defRPr>
                <a:ea typeface="MS PGothic" pitchFamily="34" charset="-128"/>
              </a:defRPr>
            </a:lvl1pPr>
          </a:lstStyle>
          <a:p>
            <a:pPr>
              <a:defRPr/>
            </a:pPr>
            <a:endParaRPr lang="en-GB"/>
          </a:p>
        </p:txBody>
      </p:sp>
      <p:sp>
        <p:nvSpPr>
          <p:cNvPr id="6" name="Slide Number Placeholder 5"/>
          <p:cNvSpPr>
            <a:spLocks noGrp="1"/>
          </p:cNvSpPr>
          <p:nvPr>
            <p:ph type="sldNum" sz="quarter" idx="12"/>
          </p:nvPr>
        </p:nvSpPr>
        <p:spPr/>
        <p:txBody>
          <a:bodyPr/>
          <a:lstStyle>
            <a:lvl1pPr>
              <a:defRPr>
                <a:ea typeface="MS PGothic" pitchFamily="34" charset="-128"/>
              </a:defRPr>
            </a:lvl1pPr>
          </a:lstStyle>
          <a:p>
            <a:pPr>
              <a:defRPr/>
            </a:pPr>
            <a:fld id="{712640BD-5F76-427F-B394-527D4734B2F0}" type="slidenum">
              <a:rPr lang="en-GB"/>
              <a:pPr>
                <a:defRPr/>
              </a:pPr>
              <a:t>‹#›</a:t>
            </a:fld>
            <a:endParaRPr lang="en-GB"/>
          </a:p>
        </p:txBody>
      </p:sp>
    </p:spTree>
    <p:extLst>
      <p:ext uri="{BB962C8B-B14F-4D97-AF65-F5344CB8AC3E}">
        <p14:creationId xmlns:p14="http://schemas.microsoft.com/office/powerpoint/2010/main" val="873132831"/>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CF2C7212-32B5-503F-677B-EF277B7B405D}"/>
              </a:ext>
            </a:extLst>
          </p:cNvPr>
          <p:cNvSpPr>
            <a:spLocks noGrp="1"/>
          </p:cNvSpPr>
          <p:nvPr>
            <p:ph type="dt" sz="half" idx="10"/>
          </p:nvPr>
        </p:nvSpPr>
        <p:spPr/>
        <p:txBody>
          <a:bodyPr/>
          <a:lstStyle>
            <a:lvl1pPr>
              <a:defRPr/>
            </a:lvl1pPr>
          </a:lstStyle>
          <a:p>
            <a:pPr>
              <a:defRPr/>
            </a:pPr>
            <a:endParaRPr lang="en-GB" altLang="en-US"/>
          </a:p>
        </p:txBody>
      </p:sp>
      <p:sp>
        <p:nvSpPr>
          <p:cNvPr id="5" name="Footer Placeholder 4">
            <a:extLst>
              <a:ext uri="{FF2B5EF4-FFF2-40B4-BE49-F238E27FC236}">
                <a16:creationId xmlns:a16="http://schemas.microsoft.com/office/drawing/2014/main" id="{7535A154-D433-1348-F669-6964010E3E3E}"/>
              </a:ext>
            </a:extLst>
          </p:cNvPr>
          <p:cNvSpPr>
            <a:spLocks noGrp="1"/>
          </p:cNvSpPr>
          <p:nvPr>
            <p:ph type="ftr" sz="quarter" idx="11"/>
          </p:nvPr>
        </p:nvSpPr>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27EB026B-1778-74CD-6B98-92E7DCA22E0D}"/>
              </a:ext>
            </a:extLst>
          </p:cNvPr>
          <p:cNvSpPr>
            <a:spLocks noGrp="1"/>
          </p:cNvSpPr>
          <p:nvPr>
            <p:ph type="sldNum" sz="quarter" idx="12"/>
          </p:nvPr>
        </p:nvSpPr>
        <p:spPr/>
        <p:txBody>
          <a:bodyPr/>
          <a:lstStyle>
            <a:lvl1pPr>
              <a:defRPr/>
            </a:lvl1pPr>
          </a:lstStyle>
          <a:p>
            <a:pPr>
              <a:defRPr/>
            </a:pPr>
            <a:fld id="{B72FDDB3-D367-4F71-9260-24BC4F34BCED}" type="slidenum">
              <a:rPr lang="en-GB" altLang="en-US"/>
              <a:pPr>
                <a:defRPr/>
              </a:pPr>
              <a:t>‹#›</a:t>
            </a:fld>
            <a:endParaRPr lang="en-GB" altLang="en-US"/>
          </a:p>
        </p:txBody>
      </p:sp>
    </p:spTree>
    <p:extLst>
      <p:ext uri="{BB962C8B-B14F-4D97-AF65-F5344CB8AC3E}">
        <p14:creationId xmlns:p14="http://schemas.microsoft.com/office/powerpoint/2010/main" val="1367655924"/>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5EF4C2E-45DC-9567-4DE0-50562A1F647F}"/>
              </a:ext>
            </a:extLst>
          </p:cNvPr>
          <p:cNvSpPr>
            <a:spLocks noGrp="1"/>
          </p:cNvSpPr>
          <p:nvPr>
            <p:ph type="dt" sz="half" idx="10"/>
          </p:nvPr>
        </p:nvSpPr>
        <p:spPr/>
        <p:txBody>
          <a:bodyPr/>
          <a:lstStyle>
            <a:lvl1pPr>
              <a:defRPr/>
            </a:lvl1pPr>
          </a:lstStyle>
          <a:p>
            <a:pPr>
              <a:defRPr/>
            </a:pPr>
            <a:endParaRPr lang="en-GB" altLang="en-US"/>
          </a:p>
        </p:txBody>
      </p:sp>
      <p:sp>
        <p:nvSpPr>
          <p:cNvPr id="5" name="Footer Placeholder 4">
            <a:extLst>
              <a:ext uri="{FF2B5EF4-FFF2-40B4-BE49-F238E27FC236}">
                <a16:creationId xmlns:a16="http://schemas.microsoft.com/office/drawing/2014/main" id="{7AAC658C-0A66-A9E3-E817-6904AF30DC97}"/>
              </a:ext>
            </a:extLst>
          </p:cNvPr>
          <p:cNvSpPr>
            <a:spLocks noGrp="1"/>
          </p:cNvSpPr>
          <p:nvPr>
            <p:ph type="ftr" sz="quarter" idx="11"/>
          </p:nvPr>
        </p:nvSpPr>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E75B78FD-F302-B9FB-CCCD-5F7A8572E335}"/>
              </a:ext>
            </a:extLst>
          </p:cNvPr>
          <p:cNvSpPr>
            <a:spLocks noGrp="1"/>
          </p:cNvSpPr>
          <p:nvPr>
            <p:ph type="sldNum" sz="quarter" idx="12"/>
          </p:nvPr>
        </p:nvSpPr>
        <p:spPr/>
        <p:txBody>
          <a:bodyPr/>
          <a:lstStyle>
            <a:lvl1pPr>
              <a:defRPr/>
            </a:lvl1pPr>
          </a:lstStyle>
          <a:p>
            <a:pPr>
              <a:defRPr/>
            </a:pPr>
            <a:fld id="{86479339-1BCE-4B67-B427-CC33933817CF}" type="slidenum">
              <a:rPr lang="en-GB" altLang="en-US"/>
              <a:pPr>
                <a:defRPr/>
              </a:pPr>
              <a:t>‹#›</a:t>
            </a:fld>
            <a:endParaRPr lang="en-GB" altLang="en-US"/>
          </a:p>
        </p:txBody>
      </p:sp>
    </p:spTree>
    <p:extLst>
      <p:ext uri="{BB962C8B-B14F-4D97-AF65-F5344CB8AC3E}">
        <p14:creationId xmlns:p14="http://schemas.microsoft.com/office/powerpoint/2010/main" val="488101806"/>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FC14C9-DBD2-E107-38F4-1CFA2CBF0469}"/>
              </a:ext>
            </a:extLst>
          </p:cNvPr>
          <p:cNvSpPr>
            <a:spLocks noGrp="1"/>
          </p:cNvSpPr>
          <p:nvPr>
            <p:ph type="dt" sz="half" idx="10"/>
          </p:nvPr>
        </p:nvSpPr>
        <p:spPr/>
        <p:txBody>
          <a:bodyPr/>
          <a:lstStyle>
            <a:lvl1pPr>
              <a:defRPr/>
            </a:lvl1pPr>
          </a:lstStyle>
          <a:p>
            <a:pPr>
              <a:defRPr/>
            </a:pPr>
            <a:endParaRPr lang="en-GB" altLang="en-US"/>
          </a:p>
        </p:txBody>
      </p:sp>
      <p:sp>
        <p:nvSpPr>
          <p:cNvPr id="5" name="Footer Placeholder 4">
            <a:extLst>
              <a:ext uri="{FF2B5EF4-FFF2-40B4-BE49-F238E27FC236}">
                <a16:creationId xmlns:a16="http://schemas.microsoft.com/office/drawing/2014/main" id="{4F5A1AF9-FF00-03DD-8BB2-8203F6FE9D08}"/>
              </a:ext>
            </a:extLst>
          </p:cNvPr>
          <p:cNvSpPr>
            <a:spLocks noGrp="1"/>
          </p:cNvSpPr>
          <p:nvPr>
            <p:ph type="ftr" sz="quarter" idx="11"/>
          </p:nvPr>
        </p:nvSpPr>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5352C88C-7956-CAF0-CC11-B87C6E598F6B}"/>
              </a:ext>
            </a:extLst>
          </p:cNvPr>
          <p:cNvSpPr>
            <a:spLocks noGrp="1"/>
          </p:cNvSpPr>
          <p:nvPr>
            <p:ph type="sldNum" sz="quarter" idx="12"/>
          </p:nvPr>
        </p:nvSpPr>
        <p:spPr/>
        <p:txBody>
          <a:bodyPr/>
          <a:lstStyle>
            <a:lvl1pPr>
              <a:defRPr/>
            </a:lvl1pPr>
          </a:lstStyle>
          <a:p>
            <a:pPr>
              <a:defRPr/>
            </a:pPr>
            <a:fld id="{1F5AF07A-6753-4917-9C56-1F7938FDE800}" type="slidenum">
              <a:rPr lang="en-GB" altLang="en-US"/>
              <a:pPr>
                <a:defRPr/>
              </a:pPr>
              <a:t>‹#›</a:t>
            </a:fld>
            <a:endParaRPr lang="en-GB" altLang="en-US"/>
          </a:p>
        </p:txBody>
      </p:sp>
    </p:spTree>
    <p:extLst>
      <p:ext uri="{BB962C8B-B14F-4D97-AF65-F5344CB8AC3E}">
        <p14:creationId xmlns:p14="http://schemas.microsoft.com/office/powerpoint/2010/main" val="1136643218"/>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4922F280-90F7-8E43-7FE1-1107EC957594}"/>
              </a:ext>
            </a:extLst>
          </p:cNvPr>
          <p:cNvSpPr>
            <a:spLocks noGrp="1"/>
          </p:cNvSpPr>
          <p:nvPr>
            <p:ph type="dt" sz="half" idx="10"/>
          </p:nvPr>
        </p:nvSpPr>
        <p:spPr/>
        <p:txBody>
          <a:bodyPr/>
          <a:lstStyle>
            <a:lvl1pPr>
              <a:defRPr/>
            </a:lvl1pPr>
          </a:lstStyle>
          <a:p>
            <a:pPr>
              <a:defRPr/>
            </a:pPr>
            <a:endParaRPr lang="en-GB" altLang="en-US"/>
          </a:p>
        </p:txBody>
      </p:sp>
      <p:sp>
        <p:nvSpPr>
          <p:cNvPr id="6" name="Footer Placeholder 4">
            <a:extLst>
              <a:ext uri="{FF2B5EF4-FFF2-40B4-BE49-F238E27FC236}">
                <a16:creationId xmlns:a16="http://schemas.microsoft.com/office/drawing/2014/main" id="{74B402AD-F06F-D148-D109-F711972D2C3A}"/>
              </a:ext>
            </a:extLst>
          </p:cNvPr>
          <p:cNvSpPr>
            <a:spLocks noGrp="1"/>
          </p:cNvSpPr>
          <p:nvPr>
            <p:ph type="ftr" sz="quarter" idx="11"/>
          </p:nvPr>
        </p:nvSpPr>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C9327945-9339-7A0F-14BA-2892BDCF853E}"/>
              </a:ext>
            </a:extLst>
          </p:cNvPr>
          <p:cNvSpPr>
            <a:spLocks noGrp="1"/>
          </p:cNvSpPr>
          <p:nvPr>
            <p:ph type="sldNum" sz="quarter" idx="12"/>
          </p:nvPr>
        </p:nvSpPr>
        <p:spPr/>
        <p:txBody>
          <a:bodyPr/>
          <a:lstStyle>
            <a:lvl1pPr>
              <a:defRPr/>
            </a:lvl1pPr>
          </a:lstStyle>
          <a:p>
            <a:pPr>
              <a:defRPr/>
            </a:pPr>
            <a:fld id="{4E73E339-79C4-4063-A1B4-FBFDC99DE193}" type="slidenum">
              <a:rPr lang="en-GB" altLang="en-US"/>
              <a:pPr>
                <a:defRPr/>
              </a:pPr>
              <a:t>‹#›</a:t>
            </a:fld>
            <a:endParaRPr lang="en-GB" altLang="en-US"/>
          </a:p>
        </p:txBody>
      </p:sp>
    </p:spTree>
    <p:extLst>
      <p:ext uri="{BB962C8B-B14F-4D97-AF65-F5344CB8AC3E}">
        <p14:creationId xmlns:p14="http://schemas.microsoft.com/office/powerpoint/2010/main" val="219591847"/>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A83BA8EB-E2AE-C0E2-72B1-7189370C2CC1}"/>
              </a:ext>
            </a:extLst>
          </p:cNvPr>
          <p:cNvSpPr>
            <a:spLocks noGrp="1"/>
          </p:cNvSpPr>
          <p:nvPr>
            <p:ph type="dt" sz="half" idx="10"/>
          </p:nvPr>
        </p:nvSpPr>
        <p:spPr/>
        <p:txBody>
          <a:bodyPr/>
          <a:lstStyle>
            <a:lvl1pPr>
              <a:defRPr/>
            </a:lvl1pPr>
          </a:lstStyle>
          <a:p>
            <a:pPr>
              <a:defRPr/>
            </a:pPr>
            <a:endParaRPr lang="en-GB" altLang="en-US"/>
          </a:p>
        </p:txBody>
      </p:sp>
      <p:sp>
        <p:nvSpPr>
          <p:cNvPr id="8" name="Footer Placeholder 4">
            <a:extLst>
              <a:ext uri="{FF2B5EF4-FFF2-40B4-BE49-F238E27FC236}">
                <a16:creationId xmlns:a16="http://schemas.microsoft.com/office/drawing/2014/main" id="{F854F9E0-884D-487D-2EC5-6E8BA2C12A13}"/>
              </a:ext>
            </a:extLst>
          </p:cNvPr>
          <p:cNvSpPr>
            <a:spLocks noGrp="1"/>
          </p:cNvSpPr>
          <p:nvPr>
            <p:ph type="ftr" sz="quarter" idx="11"/>
          </p:nvPr>
        </p:nvSpPr>
        <p:spPr/>
        <p:txBody>
          <a:bodyPr/>
          <a:lstStyle>
            <a:lvl1pPr>
              <a:defRPr/>
            </a:lvl1pPr>
          </a:lstStyle>
          <a:p>
            <a:pPr>
              <a:defRPr/>
            </a:pPr>
            <a:endParaRPr lang="en-GB" altLang="en-US"/>
          </a:p>
        </p:txBody>
      </p:sp>
      <p:sp>
        <p:nvSpPr>
          <p:cNvPr id="9" name="Slide Number Placeholder 5">
            <a:extLst>
              <a:ext uri="{FF2B5EF4-FFF2-40B4-BE49-F238E27FC236}">
                <a16:creationId xmlns:a16="http://schemas.microsoft.com/office/drawing/2014/main" id="{5809369E-624D-A7D4-A9D9-9EEB58FEB5A3}"/>
              </a:ext>
            </a:extLst>
          </p:cNvPr>
          <p:cNvSpPr>
            <a:spLocks noGrp="1"/>
          </p:cNvSpPr>
          <p:nvPr>
            <p:ph type="sldNum" sz="quarter" idx="12"/>
          </p:nvPr>
        </p:nvSpPr>
        <p:spPr/>
        <p:txBody>
          <a:bodyPr/>
          <a:lstStyle>
            <a:lvl1pPr>
              <a:defRPr/>
            </a:lvl1pPr>
          </a:lstStyle>
          <a:p>
            <a:pPr>
              <a:defRPr/>
            </a:pPr>
            <a:fld id="{A537A3BC-A3DA-4B49-90BF-3264C145DFF2}" type="slidenum">
              <a:rPr lang="en-GB" altLang="en-US"/>
              <a:pPr>
                <a:defRPr/>
              </a:pPr>
              <a:t>‹#›</a:t>
            </a:fld>
            <a:endParaRPr lang="en-GB" altLang="en-US"/>
          </a:p>
        </p:txBody>
      </p:sp>
    </p:spTree>
    <p:extLst>
      <p:ext uri="{BB962C8B-B14F-4D97-AF65-F5344CB8AC3E}">
        <p14:creationId xmlns:p14="http://schemas.microsoft.com/office/powerpoint/2010/main" val="143784240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6FD50C9B-F629-E57B-500F-987A137B5A25}"/>
              </a:ext>
            </a:extLst>
          </p:cNvPr>
          <p:cNvSpPr>
            <a:spLocks noGrp="1"/>
          </p:cNvSpPr>
          <p:nvPr>
            <p:ph type="dt" sz="half" idx="10"/>
          </p:nvPr>
        </p:nvSpPr>
        <p:spPr/>
        <p:txBody>
          <a:bodyPr/>
          <a:lstStyle>
            <a:lvl1pPr>
              <a:defRPr/>
            </a:lvl1pPr>
          </a:lstStyle>
          <a:p>
            <a:pPr>
              <a:defRPr/>
            </a:pPr>
            <a:endParaRPr lang="en-GB" altLang="en-US"/>
          </a:p>
        </p:txBody>
      </p:sp>
      <p:sp>
        <p:nvSpPr>
          <p:cNvPr id="4" name="Footer Placeholder 4">
            <a:extLst>
              <a:ext uri="{FF2B5EF4-FFF2-40B4-BE49-F238E27FC236}">
                <a16:creationId xmlns:a16="http://schemas.microsoft.com/office/drawing/2014/main" id="{7F772E3E-49A0-AC41-342E-D3F12EA5C8AF}"/>
              </a:ext>
            </a:extLst>
          </p:cNvPr>
          <p:cNvSpPr>
            <a:spLocks noGrp="1"/>
          </p:cNvSpPr>
          <p:nvPr>
            <p:ph type="ftr" sz="quarter" idx="11"/>
          </p:nvPr>
        </p:nvSpPr>
        <p:spPr/>
        <p:txBody>
          <a:bodyPr/>
          <a:lstStyle>
            <a:lvl1pPr>
              <a:defRPr/>
            </a:lvl1pPr>
          </a:lstStyle>
          <a:p>
            <a:pPr>
              <a:defRPr/>
            </a:pPr>
            <a:endParaRPr lang="en-GB" altLang="en-US"/>
          </a:p>
        </p:txBody>
      </p:sp>
      <p:sp>
        <p:nvSpPr>
          <p:cNvPr id="5" name="Slide Number Placeholder 5">
            <a:extLst>
              <a:ext uri="{FF2B5EF4-FFF2-40B4-BE49-F238E27FC236}">
                <a16:creationId xmlns:a16="http://schemas.microsoft.com/office/drawing/2014/main" id="{FC94A15A-C822-B92D-1D67-693A8A9C48E7}"/>
              </a:ext>
            </a:extLst>
          </p:cNvPr>
          <p:cNvSpPr>
            <a:spLocks noGrp="1"/>
          </p:cNvSpPr>
          <p:nvPr>
            <p:ph type="sldNum" sz="quarter" idx="12"/>
          </p:nvPr>
        </p:nvSpPr>
        <p:spPr/>
        <p:txBody>
          <a:bodyPr/>
          <a:lstStyle>
            <a:lvl1pPr>
              <a:defRPr/>
            </a:lvl1pPr>
          </a:lstStyle>
          <a:p>
            <a:pPr>
              <a:defRPr/>
            </a:pPr>
            <a:fld id="{3B0473B2-CEB9-4AB1-9F3B-2E9B55BC2452}" type="slidenum">
              <a:rPr lang="en-GB" altLang="en-US"/>
              <a:pPr>
                <a:defRPr/>
              </a:pPr>
              <a:t>‹#›</a:t>
            </a:fld>
            <a:endParaRPr lang="en-GB" altLang="en-US"/>
          </a:p>
        </p:txBody>
      </p:sp>
    </p:spTree>
    <p:extLst>
      <p:ext uri="{BB962C8B-B14F-4D97-AF65-F5344CB8AC3E}">
        <p14:creationId xmlns:p14="http://schemas.microsoft.com/office/powerpoint/2010/main" val="2091259052"/>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77F1F4A-5F1B-926A-6972-EE26F208A8E5}"/>
              </a:ext>
            </a:extLst>
          </p:cNvPr>
          <p:cNvSpPr>
            <a:spLocks noGrp="1"/>
          </p:cNvSpPr>
          <p:nvPr>
            <p:ph type="dt" sz="half" idx="10"/>
          </p:nvPr>
        </p:nvSpPr>
        <p:spPr/>
        <p:txBody>
          <a:bodyPr/>
          <a:lstStyle>
            <a:lvl1pPr>
              <a:defRPr/>
            </a:lvl1pPr>
          </a:lstStyle>
          <a:p>
            <a:pPr>
              <a:defRPr/>
            </a:pPr>
            <a:endParaRPr lang="en-GB" altLang="en-US"/>
          </a:p>
        </p:txBody>
      </p:sp>
      <p:sp>
        <p:nvSpPr>
          <p:cNvPr id="3" name="Footer Placeholder 4">
            <a:extLst>
              <a:ext uri="{FF2B5EF4-FFF2-40B4-BE49-F238E27FC236}">
                <a16:creationId xmlns:a16="http://schemas.microsoft.com/office/drawing/2014/main" id="{6419141F-1BEB-55A7-C0FD-8E836538FCD2}"/>
              </a:ext>
            </a:extLst>
          </p:cNvPr>
          <p:cNvSpPr>
            <a:spLocks noGrp="1"/>
          </p:cNvSpPr>
          <p:nvPr>
            <p:ph type="ftr" sz="quarter" idx="11"/>
          </p:nvPr>
        </p:nvSpPr>
        <p:spPr/>
        <p:txBody>
          <a:bodyPr/>
          <a:lstStyle>
            <a:lvl1pPr>
              <a:defRPr/>
            </a:lvl1pPr>
          </a:lstStyle>
          <a:p>
            <a:pPr>
              <a:defRPr/>
            </a:pPr>
            <a:endParaRPr lang="en-GB" altLang="en-US"/>
          </a:p>
        </p:txBody>
      </p:sp>
      <p:sp>
        <p:nvSpPr>
          <p:cNvPr id="4" name="Slide Number Placeholder 5">
            <a:extLst>
              <a:ext uri="{FF2B5EF4-FFF2-40B4-BE49-F238E27FC236}">
                <a16:creationId xmlns:a16="http://schemas.microsoft.com/office/drawing/2014/main" id="{C4BEEDAF-2D87-EF52-A6FF-F87488547A5D}"/>
              </a:ext>
            </a:extLst>
          </p:cNvPr>
          <p:cNvSpPr>
            <a:spLocks noGrp="1"/>
          </p:cNvSpPr>
          <p:nvPr>
            <p:ph type="sldNum" sz="quarter" idx="12"/>
          </p:nvPr>
        </p:nvSpPr>
        <p:spPr/>
        <p:txBody>
          <a:bodyPr/>
          <a:lstStyle>
            <a:lvl1pPr>
              <a:defRPr/>
            </a:lvl1pPr>
          </a:lstStyle>
          <a:p>
            <a:pPr>
              <a:defRPr/>
            </a:pPr>
            <a:fld id="{C629AE4A-C96D-4C1F-8DA2-E805404399A7}" type="slidenum">
              <a:rPr lang="en-GB" altLang="en-US"/>
              <a:pPr>
                <a:defRPr/>
              </a:pPr>
              <a:t>‹#›</a:t>
            </a:fld>
            <a:endParaRPr lang="en-GB" altLang="en-US"/>
          </a:p>
        </p:txBody>
      </p:sp>
    </p:spTree>
    <p:extLst>
      <p:ext uri="{BB962C8B-B14F-4D97-AF65-F5344CB8AC3E}">
        <p14:creationId xmlns:p14="http://schemas.microsoft.com/office/powerpoint/2010/main" val="3396125929"/>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2C05D455-66F9-F533-0E3B-C15F0C87ECAF}"/>
              </a:ext>
            </a:extLst>
          </p:cNvPr>
          <p:cNvSpPr>
            <a:spLocks noGrp="1"/>
          </p:cNvSpPr>
          <p:nvPr>
            <p:ph type="dt" sz="half" idx="10"/>
          </p:nvPr>
        </p:nvSpPr>
        <p:spPr/>
        <p:txBody>
          <a:bodyPr/>
          <a:lstStyle>
            <a:lvl1pPr>
              <a:defRPr/>
            </a:lvl1pPr>
          </a:lstStyle>
          <a:p>
            <a:pPr>
              <a:defRPr/>
            </a:pPr>
            <a:endParaRPr lang="en-GB" altLang="en-US"/>
          </a:p>
        </p:txBody>
      </p:sp>
      <p:sp>
        <p:nvSpPr>
          <p:cNvPr id="6" name="Footer Placeholder 4">
            <a:extLst>
              <a:ext uri="{FF2B5EF4-FFF2-40B4-BE49-F238E27FC236}">
                <a16:creationId xmlns:a16="http://schemas.microsoft.com/office/drawing/2014/main" id="{666DE85D-A375-172C-58C0-B0C7B467809C}"/>
              </a:ext>
            </a:extLst>
          </p:cNvPr>
          <p:cNvSpPr>
            <a:spLocks noGrp="1"/>
          </p:cNvSpPr>
          <p:nvPr>
            <p:ph type="ftr" sz="quarter" idx="11"/>
          </p:nvPr>
        </p:nvSpPr>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525CCE1E-49FC-BFCC-5F29-E3E67838C95F}"/>
              </a:ext>
            </a:extLst>
          </p:cNvPr>
          <p:cNvSpPr>
            <a:spLocks noGrp="1"/>
          </p:cNvSpPr>
          <p:nvPr>
            <p:ph type="sldNum" sz="quarter" idx="12"/>
          </p:nvPr>
        </p:nvSpPr>
        <p:spPr/>
        <p:txBody>
          <a:bodyPr/>
          <a:lstStyle>
            <a:lvl1pPr>
              <a:defRPr/>
            </a:lvl1pPr>
          </a:lstStyle>
          <a:p>
            <a:pPr>
              <a:defRPr/>
            </a:pPr>
            <a:fld id="{0F6C29AD-FD85-4163-8F15-65467174FF6E}" type="slidenum">
              <a:rPr lang="en-GB" altLang="en-US"/>
              <a:pPr>
                <a:defRPr/>
              </a:pPr>
              <a:t>‹#›</a:t>
            </a:fld>
            <a:endParaRPr lang="en-GB" altLang="en-US"/>
          </a:p>
        </p:txBody>
      </p:sp>
    </p:spTree>
    <p:extLst>
      <p:ext uri="{BB962C8B-B14F-4D97-AF65-F5344CB8AC3E}">
        <p14:creationId xmlns:p14="http://schemas.microsoft.com/office/powerpoint/2010/main" val="2884420404"/>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6F81CA31-E534-45AE-9D46-2FBCC94C0DF3}"/>
              </a:ext>
            </a:extLst>
          </p:cNvPr>
          <p:cNvSpPr>
            <a:spLocks noGrp="1"/>
          </p:cNvSpPr>
          <p:nvPr>
            <p:ph type="dt" sz="half" idx="10"/>
          </p:nvPr>
        </p:nvSpPr>
        <p:spPr/>
        <p:txBody>
          <a:bodyPr/>
          <a:lstStyle>
            <a:lvl1pPr>
              <a:defRPr/>
            </a:lvl1pPr>
          </a:lstStyle>
          <a:p>
            <a:pPr>
              <a:defRPr/>
            </a:pPr>
            <a:endParaRPr lang="en-GB" altLang="en-US"/>
          </a:p>
        </p:txBody>
      </p:sp>
      <p:sp>
        <p:nvSpPr>
          <p:cNvPr id="6" name="Footer Placeholder 4">
            <a:extLst>
              <a:ext uri="{FF2B5EF4-FFF2-40B4-BE49-F238E27FC236}">
                <a16:creationId xmlns:a16="http://schemas.microsoft.com/office/drawing/2014/main" id="{BEDD073C-7968-4556-2D6E-92433670CB92}"/>
              </a:ext>
            </a:extLst>
          </p:cNvPr>
          <p:cNvSpPr>
            <a:spLocks noGrp="1"/>
          </p:cNvSpPr>
          <p:nvPr>
            <p:ph type="ftr" sz="quarter" idx="11"/>
          </p:nvPr>
        </p:nvSpPr>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3149E287-314D-933D-B0A5-AE582B488568}"/>
              </a:ext>
            </a:extLst>
          </p:cNvPr>
          <p:cNvSpPr>
            <a:spLocks noGrp="1"/>
          </p:cNvSpPr>
          <p:nvPr>
            <p:ph type="sldNum" sz="quarter" idx="12"/>
          </p:nvPr>
        </p:nvSpPr>
        <p:spPr/>
        <p:txBody>
          <a:bodyPr/>
          <a:lstStyle>
            <a:lvl1pPr>
              <a:defRPr/>
            </a:lvl1pPr>
          </a:lstStyle>
          <a:p>
            <a:pPr>
              <a:defRPr/>
            </a:pPr>
            <a:fld id="{ADF1B093-F930-4C72-AD78-C641EF5898B4}" type="slidenum">
              <a:rPr lang="en-GB" altLang="en-US"/>
              <a:pPr>
                <a:defRPr/>
              </a:pPr>
              <a:t>‹#›</a:t>
            </a:fld>
            <a:endParaRPr lang="en-GB" altLang="en-US"/>
          </a:p>
        </p:txBody>
      </p:sp>
    </p:spTree>
    <p:extLst>
      <p:ext uri="{BB962C8B-B14F-4D97-AF65-F5344CB8AC3E}">
        <p14:creationId xmlns:p14="http://schemas.microsoft.com/office/powerpoint/2010/main" val="2516043414"/>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D9D5B86-4A9D-9EE6-E1A2-AB77EAE17F3E}"/>
              </a:ext>
            </a:extLst>
          </p:cNvPr>
          <p:cNvSpPr>
            <a:spLocks noGrp="1"/>
          </p:cNvSpPr>
          <p:nvPr>
            <p:ph type="dt" sz="half" idx="10"/>
          </p:nvPr>
        </p:nvSpPr>
        <p:spPr/>
        <p:txBody>
          <a:bodyPr/>
          <a:lstStyle>
            <a:lvl1pPr>
              <a:defRPr/>
            </a:lvl1pPr>
          </a:lstStyle>
          <a:p>
            <a:pPr>
              <a:defRPr/>
            </a:pPr>
            <a:endParaRPr lang="en-GB" altLang="en-US"/>
          </a:p>
        </p:txBody>
      </p:sp>
      <p:sp>
        <p:nvSpPr>
          <p:cNvPr id="5" name="Footer Placeholder 4">
            <a:extLst>
              <a:ext uri="{FF2B5EF4-FFF2-40B4-BE49-F238E27FC236}">
                <a16:creationId xmlns:a16="http://schemas.microsoft.com/office/drawing/2014/main" id="{703BDD77-D9EB-295D-C854-D0DCE993C1CC}"/>
              </a:ext>
            </a:extLst>
          </p:cNvPr>
          <p:cNvSpPr>
            <a:spLocks noGrp="1"/>
          </p:cNvSpPr>
          <p:nvPr>
            <p:ph type="ftr" sz="quarter" idx="11"/>
          </p:nvPr>
        </p:nvSpPr>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6E79604C-5D7F-5076-250E-71A6D589C632}"/>
              </a:ext>
            </a:extLst>
          </p:cNvPr>
          <p:cNvSpPr>
            <a:spLocks noGrp="1"/>
          </p:cNvSpPr>
          <p:nvPr>
            <p:ph type="sldNum" sz="quarter" idx="12"/>
          </p:nvPr>
        </p:nvSpPr>
        <p:spPr/>
        <p:txBody>
          <a:bodyPr/>
          <a:lstStyle>
            <a:lvl1pPr>
              <a:defRPr/>
            </a:lvl1pPr>
          </a:lstStyle>
          <a:p>
            <a:pPr>
              <a:defRPr/>
            </a:pPr>
            <a:fld id="{3433C77C-CA12-4CD5-B8E5-16E35E2B8210}" type="slidenum">
              <a:rPr lang="en-GB" altLang="en-US"/>
              <a:pPr>
                <a:defRPr/>
              </a:pPr>
              <a:t>‹#›</a:t>
            </a:fld>
            <a:endParaRPr lang="en-GB" altLang="en-US"/>
          </a:p>
        </p:txBody>
      </p:sp>
    </p:spTree>
    <p:extLst>
      <p:ext uri="{BB962C8B-B14F-4D97-AF65-F5344CB8AC3E}">
        <p14:creationId xmlns:p14="http://schemas.microsoft.com/office/powerpoint/2010/main" val="1816417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ea typeface="MS PGothic" pitchFamily="34" charset="-128"/>
              </a:defRPr>
            </a:lvl1pPr>
          </a:lstStyle>
          <a:p>
            <a:pPr>
              <a:defRPr/>
            </a:pPr>
            <a:endParaRPr lang="en-GB"/>
          </a:p>
        </p:txBody>
      </p:sp>
      <p:sp>
        <p:nvSpPr>
          <p:cNvPr id="5" name="Footer Placeholder 4"/>
          <p:cNvSpPr>
            <a:spLocks noGrp="1"/>
          </p:cNvSpPr>
          <p:nvPr>
            <p:ph type="ftr" sz="quarter" idx="11"/>
          </p:nvPr>
        </p:nvSpPr>
        <p:spPr/>
        <p:txBody>
          <a:bodyPr/>
          <a:lstStyle>
            <a:lvl1pPr>
              <a:defRPr>
                <a:ea typeface="MS PGothic" pitchFamily="34" charset="-128"/>
              </a:defRPr>
            </a:lvl1pPr>
          </a:lstStyle>
          <a:p>
            <a:pPr>
              <a:defRPr/>
            </a:pPr>
            <a:endParaRPr lang="en-GB"/>
          </a:p>
        </p:txBody>
      </p:sp>
      <p:sp>
        <p:nvSpPr>
          <p:cNvPr id="6" name="Slide Number Placeholder 5"/>
          <p:cNvSpPr>
            <a:spLocks noGrp="1"/>
          </p:cNvSpPr>
          <p:nvPr>
            <p:ph type="sldNum" sz="quarter" idx="12"/>
          </p:nvPr>
        </p:nvSpPr>
        <p:spPr/>
        <p:txBody>
          <a:bodyPr/>
          <a:lstStyle>
            <a:lvl1pPr>
              <a:defRPr>
                <a:ea typeface="MS PGothic" pitchFamily="34" charset="-128"/>
              </a:defRPr>
            </a:lvl1pPr>
          </a:lstStyle>
          <a:p>
            <a:pPr>
              <a:defRPr/>
            </a:pPr>
            <a:fld id="{344B89CB-6B3C-4F34-9AF1-C31A4E75A0AF}" type="slidenum">
              <a:rPr lang="en-GB"/>
              <a:pPr>
                <a:defRPr/>
              </a:pPr>
              <a:t>‹#›</a:t>
            </a:fld>
            <a:endParaRPr lang="en-GB"/>
          </a:p>
        </p:txBody>
      </p:sp>
    </p:spTree>
    <p:extLst>
      <p:ext uri="{BB962C8B-B14F-4D97-AF65-F5344CB8AC3E}">
        <p14:creationId xmlns:p14="http://schemas.microsoft.com/office/powerpoint/2010/main" val="1761806765"/>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621F74D-7605-E6AA-FED1-EE7EA095137B}"/>
              </a:ext>
            </a:extLst>
          </p:cNvPr>
          <p:cNvSpPr>
            <a:spLocks noGrp="1"/>
          </p:cNvSpPr>
          <p:nvPr>
            <p:ph type="dt" sz="half" idx="10"/>
          </p:nvPr>
        </p:nvSpPr>
        <p:spPr/>
        <p:txBody>
          <a:bodyPr/>
          <a:lstStyle>
            <a:lvl1pPr>
              <a:defRPr/>
            </a:lvl1pPr>
          </a:lstStyle>
          <a:p>
            <a:pPr>
              <a:defRPr/>
            </a:pPr>
            <a:endParaRPr lang="en-GB" altLang="en-US"/>
          </a:p>
        </p:txBody>
      </p:sp>
      <p:sp>
        <p:nvSpPr>
          <p:cNvPr id="5" name="Footer Placeholder 4">
            <a:extLst>
              <a:ext uri="{FF2B5EF4-FFF2-40B4-BE49-F238E27FC236}">
                <a16:creationId xmlns:a16="http://schemas.microsoft.com/office/drawing/2014/main" id="{7FAD0B03-33F5-7E8B-A35A-6849785F0217}"/>
              </a:ext>
            </a:extLst>
          </p:cNvPr>
          <p:cNvSpPr>
            <a:spLocks noGrp="1"/>
          </p:cNvSpPr>
          <p:nvPr>
            <p:ph type="ftr" sz="quarter" idx="11"/>
          </p:nvPr>
        </p:nvSpPr>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732E957D-08DB-B508-DEBF-DA52ECC25C73}"/>
              </a:ext>
            </a:extLst>
          </p:cNvPr>
          <p:cNvSpPr>
            <a:spLocks noGrp="1"/>
          </p:cNvSpPr>
          <p:nvPr>
            <p:ph type="sldNum" sz="quarter" idx="12"/>
          </p:nvPr>
        </p:nvSpPr>
        <p:spPr/>
        <p:txBody>
          <a:bodyPr/>
          <a:lstStyle>
            <a:lvl1pPr>
              <a:defRPr/>
            </a:lvl1pPr>
          </a:lstStyle>
          <a:p>
            <a:pPr>
              <a:defRPr/>
            </a:pPr>
            <a:fld id="{CF1007A8-7CC9-41EF-9A0E-D8F9623EABE3}" type="slidenum">
              <a:rPr lang="en-GB" altLang="en-US"/>
              <a:pPr>
                <a:defRPr/>
              </a:pPr>
              <a:t>‹#›</a:t>
            </a:fld>
            <a:endParaRPr lang="en-GB" altLang="en-US"/>
          </a:p>
        </p:txBody>
      </p:sp>
    </p:spTree>
    <p:extLst>
      <p:ext uri="{BB962C8B-B14F-4D97-AF65-F5344CB8AC3E}">
        <p14:creationId xmlns:p14="http://schemas.microsoft.com/office/powerpoint/2010/main" val="38412848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D2573A8B-96C3-4A9C-97EE-D88FDE7F22CB}"/>
              </a:ext>
            </a:extLst>
          </p:cNvPr>
          <p:cNvSpPr>
            <a:spLocks noGrp="1"/>
          </p:cNvSpPr>
          <p:nvPr>
            <p:ph type="dt" sz="half" idx="10"/>
          </p:nvPr>
        </p:nvSpPr>
        <p:spPr/>
        <p:txBody>
          <a:bodyPr/>
          <a:lstStyle>
            <a:lvl1pPr defTabSz="914400" eaLnBrk="0" hangingPunct="0">
              <a:defRPr>
                <a:latin typeface="Times New Roman" panose="02020603050405020304" pitchFamily="18" charset="0"/>
              </a:defRPr>
            </a:lvl1pPr>
          </a:lstStyle>
          <a:p>
            <a:pPr>
              <a:defRPr/>
            </a:pPr>
            <a:fld id="{2BC50605-7580-4425-835E-5E086425368D}" type="datetimeFigureOut">
              <a:rPr lang="en-US" altLang="en-US"/>
              <a:pPr>
                <a:defRPr/>
              </a:pPr>
              <a:t>9/9/2025</a:t>
            </a:fld>
            <a:endParaRPr lang="en-US" altLang="en-US"/>
          </a:p>
        </p:txBody>
      </p:sp>
      <p:sp>
        <p:nvSpPr>
          <p:cNvPr id="5" name="Footer Placeholder 4">
            <a:extLst>
              <a:ext uri="{FF2B5EF4-FFF2-40B4-BE49-F238E27FC236}">
                <a16:creationId xmlns:a16="http://schemas.microsoft.com/office/drawing/2014/main" id="{21772B2A-C5F8-4FC6-BDF0-F9D82706F5F9}"/>
              </a:ext>
            </a:extLst>
          </p:cNvPr>
          <p:cNvSpPr>
            <a:spLocks noGrp="1"/>
          </p:cNvSpPr>
          <p:nvPr>
            <p:ph type="ftr" sz="quarter" idx="11"/>
          </p:nvPr>
        </p:nvSpPr>
        <p:spPr/>
        <p:txBody>
          <a:bodyPr/>
          <a:lstStyle>
            <a:lvl1pPr defTabSz="914400" eaLnBrk="0" fontAlgn="base" hangingPunct="0">
              <a:spcBef>
                <a:spcPct val="0"/>
              </a:spcBef>
              <a:spcAft>
                <a:spcPct val="0"/>
              </a:spcAft>
              <a:defRPr>
                <a:ea typeface="MS PGothic" charset="0"/>
                <a:cs typeface="MS PGothic" charset="0"/>
              </a:defRPr>
            </a:lvl1pPr>
          </a:lstStyle>
          <a:p>
            <a:pPr>
              <a:defRPr/>
            </a:pPr>
            <a:endParaRPr lang="en-US"/>
          </a:p>
        </p:txBody>
      </p:sp>
      <p:sp>
        <p:nvSpPr>
          <p:cNvPr id="6" name="Slide Number Placeholder 5">
            <a:extLst>
              <a:ext uri="{FF2B5EF4-FFF2-40B4-BE49-F238E27FC236}">
                <a16:creationId xmlns:a16="http://schemas.microsoft.com/office/drawing/2014/main" id="{0B7D8F08-91A3-4FD3-8399-DA88F64A33B8}"/>
              </a:ext>
            </a:extLst>
          </p:cNvPr>
          <p:cNvSpPr>
            <a:spLocks noGrp="1"/>
          </p:cNvSpPr>
          <p:nvPr>
            <p:ph type="sldNum" sz="quarter" idx="12"/>
          </p:nvPr>
        </p:nvSpPr>
        <p:spPr/>
        <p:txBody>
          <a:bodyPr/>
          <a:lstStyle>
            <a:lvl1pPr defTabSz="914400" eaLnBrk="0" hangingPunct="0">
              <a:defRPr>
                <a:latin typeface="Times New Roman" panose="02020603050405020304" pitchFamily="18" charset="0"/>
              </a:defRPr>
            </a:lvl1pPr>
          </a:lstStyle>
          <a:p>
            <a:pPr>
              <a:defRPr/>
            </a:pPr>
            <a:fld id="{34DC3CB4-9DE2-47CA-AB3F-CC32CD573DB9}" type="slidenum">
              <a:rPr lang="en-US" altLang="en-US"/>
              <a:pPr>
                <a:defRPr/>
              </a:pPr>
              <a:t>‹#›</a:t>
            </a:fld>
            <a:endParaRPr lang="en-US" altLang="en-US"/>
          </a:p>
        </p:txBody>
      </p:sp>
    </p:spTree>
    <p:extLst>
      <p:ext uri="{BB962C8B-B14F-4D97-AF65-F5344CB8AC3E}">
        <p14:creationId xmlns:p14="http://schemas.microsoft.com/office/powerpoint/2010/main" val="28607739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07C1008-4370-43E7-A2A6-18196EB8676D}"/>
              </a:ext>
            </a:extLst>
          </p:cNvPr>
          <p:cNvSpPr>
            <a:spLocks noGrp="1"/>
          </p:cNvSpPr>
          <p:nvPr>
            <p:ph type="dt" sz="half" idx="10"/>
          </p:nvPr>
        </p:nvSpPr>
        <p:spPr/>
        <p:txBody>
          <a:bodyPr/>
          <a:lstStyle>
            <a:lvl1pPr defTabSz="914400" eaLnBrk="0" hangingPunct="0">
              <a:defRPr>
                <a:latin typeface="Times New Roman" panose="02020603050405020304" pitchFamily="18" charset="0"/>
              </a:defRPr>
            </a:lvl1pPr>
          </a:lstStyle>
          <a:p>
            <a:pPr>
              <a:defRPr/>
            </a:pPr>
            <a:fld id="{89A77B71-0036-4676-9795-18E20D751B29}" type="datetimeFigureOut">
              <a:rPr lang="en-US" altLang="en-US"/>
              <a:pPr>
                <a:defRPr/>
              </a:pPr>
              <a:t>9/9/2025</a:t>
            </a:fld>
            <a:endParaRPr lang="en-US" altLang="en-US"/>
          </a:p>
        </p:txBody>
      </p:sp>
      <p:sp>
        <p:nvSpPr>
          <p:cNvPr id="5" name="Footer Placeholder 4">
            <a:extLst>
              <a:ext uri="{FF2B5EF4-FFF2-40B4-BE49-F238E27FC236}">
                <a16:creationId xmlns:a16="http://schemas.microsoft.com/office/drawing/2014/main" id="{6527550D-0314-4AE0-B94B-382167611B53}"/>
              </a:ext>
            </a:extLst>
          </p:cNvPr>
          <p:cNvSpPr>
            <a:spLocks noGrp="1"/>
          </p:cNvSpPr>
          <p:nvPr>
            <p:ph type="ftr" sz="quarter" idx="11"/>
          </p:nvPr>
        </p:nvSpPr>
        <p:spPr/>
        <p:txBody>
          <a:bodyPr/>
          <a:lstStyle>
            <a:lvl1pPr defTabSz="914400" eaLnBrk="0" fontAlgn="base" hangingPunct="0">
              <a:spcBef>
                <a:spcPct val="0"/>
              </a:spcBef>
              <a:spcAft>
                <a:spcPct val="0"/>
              </a:spcAft>
              <a:defRPr>
                <a:ea typeface="MS PGothic" charset="0"/>
                <a:cs typeface="MS PGothic" charset="0"/>
              </a:defRPr>
            </a:lvl1pPr>
          </a:lstStyle>
          <a:p>
            <a:pPr>
              <a:defRPr/>
            </a:pPr>
            <a:endParaRPr lang="en-US"/>
          </a:p>
        </p:txBody>
      </p:sp>
      <p:sp>
        <p:nvSpPr>
          <p:cNvPr id="6" name="Slide Number Placeholder 5">
            <a:extLst>
              <a:ext uri="{FF2B5EF4-FFF2-40B4-BE49-F238E27FC236}">
                <a16:creationId xmlns:a16="http://schemas.microsoft.com/office/drawing/2014/main" id="{D6E95CC0-F5C5-4BF1-A37A-C4A817EFE7F0}"/>
              </a:ext>
            </a:extLst>
          </p:cNvPr>
          <p:cNvSpPr>
            <a:spLocks noGrp="1"/>
          </p:cNvSpPr>
          <p:nvPr>
            <p:ph type="sldNum" sz="quarter" idx="12"/>
          </p:nvPr>
        </p:nvSpPr>
        <p:spPr/>
        <p:txBody>
          <a:bodyPr/>
          <a:lstStyle>
            <a:lvl1pPr defTabSz="914400" eaLnBrk="0" hangingPunct="0">
              <a:defRPr>
                <a:latin typeface="Times New Roman" panose="02020603050405020304" pitchFamily="18" charset="0"/>
              </a:defRPr>
            </a:lvl1pPr>
          </a:lstStyle>
          <a:p>
            <a:pPr>
              <a:defRPr/>
            </a:pPr>
            <a:fld id="{C0A220C1-DEB3-42DD-A730-A4D95CECC7A3}" type="slidenum">
              <a:rPr lang="en-US" altLang="en-US"/>
              <a:pPr>
                <a:defRPr/>
              </a:pPr>
              <a:t>‹#›</a:t>
            </a:fld>
            <a:endParaRPr lang="en-US" altLang="en-US"/>
          </a:p>
        </p:txBody>
      </p:sp>
    </p:spTree>
    <p:extLst>
      <p:ext uri="{BB962C8B-B14F-4D97-AF65-F5344CB8AC3E}">
        <p14:creationId xmlns:p14="http://schemas.microsoft.com/office/powerpoint/2010/main" val="25833784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F524E6D-AD16-4A98-A395-B2157B516B75}"/>
              </a:ext>
            </a:extLst>
          </p:cNvPr>
          <p:cNvSpPr>
            <a:spLocks noGrp="1"/>
          </p:cNvSpPr>
          <p:nvPr>
            <p:ph type="dt" sz="half" idx="10"/>
          </p:nvPr>
        </p:nvSpPr>
        <p:spPr/>
        <p:txBody>
          <a:bodyPr/>
          <a:lstStyle>
            <a:lvl1pPr defTabSz="914400" eaLnBrk="0" hangingPunct="0">
              <a:defRPr>
                <a:latin typeface="Times New Roman" panose="02020603050405020304" pitchFamily="18" charset="0"/>
              </a:defRPr>
            </a:lvl1pPr>
          </a:lstStyle>
          <a:p>
            <a:pPr>
              <a:defRPr/>
            </a:pPr>
            <a:fld id="{DD355F42-6C9F-4F2B-A45F-B3947676CB02}" type="datetimeFigureOut">
              <a:rPr lang="en-US" altLang="en-US"/>
              <a:pPr>
                <a:defRPr/>
              </a:pPr>
              <a:t>9/9/2025</a:t>
            </a:fld>
            <a:endParaRPr lang="en-US" altLang="en-US"/>
          </a:p>
        </p:txBody>
      </p:sp>
      <p:sp>
        <p:nvSpPr>
          <p:cNvPr id="5" name="Footer Placeholder 4">
            <a:extLst>
              <a:ext uri="{FF2B5EF4-FFF2-40B4-BE49-F238E27FC236}">
                <a16:creationId xmlns:a16="http://schemas.microsoft.com/office/drawing/2014/main" id="{6EED1800-9FA0-4970-A8C0-2C6B964255BD}"/>
              </a:ext>
            </a:extLst>
          </p:cNvPr>
          <p:cNvSpPr>
            <a:spLocks noGrp="1"/>
          </p:cNvSpPr>
          <p:nvPr>
            <p:ph type="ftr" sz="quarter" idx="11"/>
          </p:nvPr>
        </p:nvSpPr>
        <p:spPr/>
        <p:txBody>
          <a:bodyPr/>
          <a:lstStyle>
            <a:lvl1pPr defTabSz="914400" eaLnBrk="0" fontAlgn="base" hangingPunct="0">
              <a:spcBef>
                <a:spcPct val="0"/>
              </a:spcBef>
              <a:spcAft>
                <a:spcPct val="0"/>
              </a:spcAft>
              <a:defRPr>
                <a:ea typeface="MS PGothic" charset="0"/>
                <a:cs typeface="MS PGothic" charset="0"/>
              </a:defRPr>
            </a:lvl1pPr>
          </a:lstStyle>
          <a:p>
            <a:pPr>
              <a:defRPr/>
            </a:pPr>
            <a:endParaRPr lang="en-US"/>
          </a:p>
        </p:txBody>
      </p:sp>
      <p:sp>
        <p:nvSpPr>
          <p:cNvPr id="6" name="Slide Number Placeholder 5">
            <a:extLst>
              <a:ext uri="{FF2B5EF4-FFF2-40B4-BE49-F238E27FC236}">
                <a16:creationId xmlns:a16="http://schemas.microsoft.com/office/drawing/2014/main" id="{905418CA-3A9D-487A-BE3D-99E4C2235867}"/>
              </a:ext>
            </a:extLst>
          </p:cNvPr>
          <p:cNvSpPr>
            <a:spLocks noGrp="1"/>
          </p:cNvSpPr>
          <p:nvPr>
            <p:ph type="sldNum" sz="quarter" idx="12"/>
          </p:nvPr>
        </p:nvSpPr>
        <p:spPr/>
        <p:txBody>
          <a:bodyPr/>
          <a:lstStyle>
            <a:lvl1pPr defTabSz="914400" eaLnBrk="0" hangingPunct="0">
              <a:defRPr>
                <a:latin typeface="Times New Roman" panose="02020603050405020304" pitchFamily="18" charset="0"/>
              </a:defRPr>
            </a:lvl1pPr>
          </a:lstStyle>
          <a:p>
            <a:pPr>
              <a:defRPr/>
            </a:pPr>
            <a:fld id="{2C87A83C-872D-4B80-9A05-609F4FE276B2}" type="slidenum">
              <a:rPr lang="en-US" altLang="en-US"/>
              <a:pPr>
                <a:defRPr/>
              </a:pPr>
              <a:t>‹#›</a:t>
            </a:fld>
            <a:endParaRPr lang="en-US" altLang="en-US"/>
          </a:p>
        </p:txBody>
      </p:sp>
    </p:spTree>
    <p:extLst>
      <p:ext uri="{BB962C8B-B14F-4D97-AF65-F5344CB8AC3E}">
        <p14:creationId xmlns:p14="http://schemas.microsoft.com/office/powerpoint/2010/main" val="26069045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D150B542-EBD8-4355-BFA1-9DDE346540AB}"/>
              </a:ext>
            </a:extLst>
          </p:cNvPr>
          <p:cNvSpPr>
            <a:spLocks noGrp="1"/>
          </p:cNvSpPr>
          <p:nvPr>
            <p:ph type="dt" sz="half" idx="10"/>
          </p:nvPr>
        </p:nvSpPr>
        <p:spPr/>
        <p:txBody>
          <a:bodyPr/>
          <a:lstStyle>
            <a:lvl1pPr defTabSz="914400" eaLnBrk="0" hangingPunct="0">
              <a:defRPr>
                <a:latin typeface="Times New Roman" panose="02020603050405020304" pitchFamily="18" charset="0"/>
              </a:defRPr>
            </a:lvl1pPr>
          </a:lstStyle>
          <a:p>
            <a:pPr>
              <a:defRPr/>
            </a:pPr>
            <a:fld id="{413297BD-E10B-4B2D-8760-7B888EF7A8F1}" type="datetimeFigureOut">
              <a:rPr lang="en-US" altLang="en-US"/>
              <a:pPr>
                <a:defRPr/>
              </a:pPr>
              <a:t>9/9/2025</a:t>
            </a:fld>
            <a:endParaRPr lang="en-US" altLang="en-US"/>
          </a:p>
        </p:txBody>
      </p:sp>
      <p:sp>
        <p:nvSpPr>
          <p:cNvPr id="6" name="Footer Placeholder 5">
            <a:extLst>
              <a:ext uri="{FF2B5EF4-FFF2-40B4-BE49-F238E27FC236}">
                <a16:creationId xmlns:a16="http://schemas.microsoft.com/office/drawing/2014/main" id="{B005F5EB-DA2E-4013-9FD6-E3FB3F6D281D}"/>
              </a:ext>
            </a:extLst>
          </p:cNvPr>
          <p:cNvSpPr>
            <a:spLocks noGrp="1"/>
          </p:cNvSpPr>
          <p:nvPr>
            <p:ph type="ftr" sz="quarter" idx="11"/>
          </p:nvPr>
        </p:nvSpPr>
        <p:spPr/>
        <p:txBody>
          <a:bodyPr/>
          <a:lstStyle>
            <a:lvl1pPr defTabSz="914400" eaLnBrk="0" fontAlgn="base" hangingPunct="0">
              <a:spcBef>
                <a:spcPct val="0"/>
              </a:spcBef>
              <a:spcAft>
                <a:spcPct val="0"/>
              </a:spcAft>
              <a:defRPr>
                <a:ea typeface="MS PGothic" charset="0"/>
                <a:cs typeface="MS PGothic" charset="0"/>
              </a:defRPr>
            </a:lvl1pPr>
          </a:lstStyle>
          <a:p>
            <a:pPr>
              <a:defRPr/>
            </a:pPr>
            <a:endParaRPr lang="en-US"/>
          </a:p>
        </p:txBody>
      </p:sp>
      <p:sp>
        <p:nvSpPr>
          <p:cNvPr id="7" name="Slide Number Placeholder 6">
            <a:extLst>
              <a:ext uri="{FF2B5EF4-FFF2-40B4-BE49-F238E27FC236}">
                <a16:creationId xmlns:a16="http://schemas.microsoft.com/office/drawing/2014/main" id="{F2C3A74D-8C9A-47D5-BE2B-DDBB4B8B0314}"/>
              </a:ext>
            </a:extLst>
          </p:cNvPr>
          <p:cNvSpPr>
            <a:spLocks noGrp="1"/>
          </p:cNvSpPr>
          <p:nvPr>
            <p:ph type="sldNum" sz="quarter" idx="12"/>
          </p:nvPr>
        </p:nvSpPr>
        <p:spPr/>
        <p:txBody>
          <a:bodyPr/>
          <a:lstStyle>
            <a:lvl1pPr defTabSz="914400" eaLnBrk="0" hangingPunct="0">
              <a:defRPr>
                <a:latin typeface="Times New Roman" panose="02020603050405020304" pitchFamily="18" charset="0"/>
              </a:defRPr>
            </a:lvl1pPr>
          </a:lstStyle>
          <a:p>
            <a:pPr>
              <a:defRPr/>
            </a:pPr>
            <a:fld id="{015A8A36-9C5F-4F95-B501-76021451D6C5}" type="slidenum">
              <a:rPr lang="en-US" altLang="en-US"/>
              <a:pPr>
                <a:defRPr/>
              </a:pPr>
              <a:t>‹#›</a:t>
            </a:fld>
            <a:endParaRPr lang="en-US" altLang="en-US"/>
          </a:p>
        </p:txBody>
      </p:sp>
    </p:spTree>
    <p:extLst>
      <p:ext uri="{BB962C8B-B14F-4D97-AF65-F5344CB8AC3E}">
        <p14:creationId xmlns:p14="http://schemas.microsoft.com/office/powerpoint/2010/main" val="27138256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A01CCE9F-D05D-462C-8785-31D0B4600594}"/>
              </a:ext>
            </a:extLst>
          </p:cNvPr>
          <p:cNvSpPr>
            <a:spLocks noGrp="1"/>
          </p:cNvSpPr>
          <p:nvPr>
            <p:ph type="dt" sz="half" idx="10"/>
          </p:nvPr>
        </p:nvSpPr>
        <p:spPr/>
        <p:txBody>
          <a:bodyPr/>
          <a:lstStyle>
            <a:lvl1pPr defTabSz="914400" eaLnBrk="0" hangingPunct="0">
              <a:defRPr>
                <a:latin typeface="Times New Roman" panose="02020603050405020304" pitchFamily="18" charset="0"/>
              </a:defRPr>
            </a:lvl1pPr>
          </a:lstStyle>
          <a:p>
            <a:pPr>
              <a:defRPr/>
            </a:pPr>
            <a:fld id="{F3CC0189-16C7-40E0-B45E-D27BCE2A9A55}" type="datetimeFigureOut">
              <a:rPr lang="en-US" altLang="en-US"/>
              <a:pPr>
                <a:defRPr/>
              </a:pPr>
              <a:t>9/9/2025</a:t>
            </a:fld>
            <a:endParaRPr lang="en-US" altLang="en-US"/>
          </a:p>
        </p:txBody>
      </p:sp>
      <p:sp>
        <p:nvSpPr>
          <p:cNvPr id="8" name="Footer Placeholder 7">
            <a:extLst>
              <a:ext uri="{FF2B5EF4-FFF2-40B4-BE49-F238E27FC236}">
                <a16:creationId xmlns:a16="http://schemas.microsoft.com/office/drawing/2014/main" id="{0036F09F-46D2-42EE-B988-721E4FE0D245}"/>
              </a:ext>
            </a:extLst>
          </p:cNvPr>
          <p:cNvSpPr>
            <a:spLocks noGrp="1"/>
          </p:cNvSpPr>
          <p:nvPr>
            <p:ph type="ftr" sz="quarter" idx="11"/>
          </p:nvPr>
        </p:nvSpPr>
        <p:spPr/>
        <p:txBody>
          <a:bodyPr/>
          <a:lstStyle>
            <a:lvl1pPr defTabSz="914400" eaLnBrk="0" fontAlgn="base" hangingPunct="0">
              <a:spcBef>
                <a:spcPct val="0"/>
              </a:spcBef>
              <a:spcAft>
                <a:spcPct val="0"/>
              </a:spcAft>
              <a:defRPr>
                <a:ea typeface="MS PGothic" charset="0"/>
                <a:cs typeface="MS PGothic" charset="0"/>
              </a:defRPr>
            </a:lvl1pPr>
          </a:lstStyle>
          <a:p>
            <a:pPr>
              <a:defRPr/>
            </a:pPr>
            <a:endParaRPr lang="en-US"/>
          </a:p>
        </p:txBody>
      </p:sp>
      <p:sp>
        <p:nvSpPr>
          <p:cNvPr id="9" name="Slide Number Placeholder 8">
            <a:extLst>
              <a:ext uri="{FF2B5EF4-FFF2-40B4-BE49-F238E27FC236}">
                <a16:creationId xmlns:a16="http://schemas.microsoft.com/office/drawing/2014/main" id="{471B1256-1A3F-4ED0-9E43-F4D5164A7615}"/>
              </a:ext>
            </a:extLst>
          </p:cNvPr>
          <p:cNvSpPr>
            <a:spLocks noGrp="1"/>
          </p:cNvSpPr>
          <p:nvPr>
            <p:ph type="sldNum" sz="quarter" idx="12"/>
          </p:nvPr>
        </p:nvSpPr>
        <p:spPr/>
        <p:txBody>
          <a:bodyPr/>
          <a:lstStyle>
            <a:lvl1pPr defTabSz="914400" eaLnBrk="0" hangingPunct="0">
              <a:defRPr>
                <a:latin typeface="Times New Roman" panose="02020603050405020304" pitchFamily="18" charset="0"/>
              </a:defRPr>
            </a:lvl1pPr>
          </a:lstStyle>
          <a:p>
            <a:pPr>
              <a:defRPr/>
            </a:pPr>
            <a:fld id="{F3361B85-1D33-4541-B4C4-D6FF5E89BB07}" type="slidenum">
              <a:rPr lang="en-US" altLang="en-US"/>
              <a:pPr>
                <a:defRPr/>
              </a:pPr>
              <a:t>‹#›</a:t>
            </a:fld>
            <a:endParaRPr lang="en-US" altLang="en-US"/>
          </a:p>
        </p:txBody>
      </p:sp>
    </p:spTree>
    <p:extLst>
      <p:ext uri="{BB962C8B-B14F-4D97-AF65-F5344CB8AC3E}">
        <p14:creationId xmlns:p14="http://schemas.microsoft.com/office/powerpoint/2010/main" val="2359668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CC1C9491-27E3-409C-B2A3-74F9EC6D8A1B}"/>
              </a:ext>
            </a:extLst>
          </p:cNvPr>
          <p:cNvSpPr>
            <a:spLocks noGrp="1"/>
          </p:cNvSpPr>
          <p:nvPr>
            <p:ph type="dt" sz="half" idx="10"/>
          </p:nvPr>
        </p:nvSpPr>
        <p:spPr/>
        <p:txBody>
          <a:bodyPr/>
          <a:lstStyle>
            <a:lvl1pPr defTabSz="914400" eaLnBrk="0" hangingPunct="0">
              <a:defRPr>
                <a:latin typeface="Times New Roman" panose="02020603050405020304" pitchFamily="18" charset="0"/>
              </a:defRPr>
            </a:lvl1pPr>
          </a:lstStyle>
          <a:p>
            <a:pPr>
              <a:defRPr/>
            </a:pPr>
            <a:fld id="{20F08016-9FBA-4E35-AFB6-E115E1755E12}" type="datetimeFigureOut">
              <a:rPr lang="en-US" altLang="en-US"/>
              <a:pPr>
                <a:defRPr/>
              </a:pPr>
              <a:t>9/9/2025</a:t>
            </a:fld>
            <a:endParaRPr lang="en-US" altLang="en-US"/>
          </a:p>
        </p:txBody>
      </p:sp>
      <p:sp>
        <p:nvSpPr>
          <p:cNvPr id="4" name="Footer Placeholder 3">
            <a:extLst>
              <a:ext uri="{FF2B5EF4-FFF2-40B4-BE49-F238E27FC236}">
                <a16:creationId xmlns:a16="http://schemas.microsoft.com/office/drawing/2014/main" id="{056B8828-E8EE-415C-8918-F1A30EDDFA02}"/>
              </a:ext>
            </a:extLst>
          </p:cNvPr>
          <p:cNvSpPr>
            <a:spLocks noGrp="1"/>
          </p:cNvSpPr>
          <p:nvPr>
            <p:ph type="ftr" sz="quarter" idx="11"/>
          </p:nvPr>
        </p:nvSpPr>
        <p:spPr/>
        <p:txBody>
          <a:bodyPr/>
          <a:lstStyle>
            <a:lvl1pPr defTabSz="914400" eaLnBrk="0" fontAlgn="base" hangingPunct="0">
              <a:spcBef>
                <a:spcPct val="0"/>
              </a:spcBef>
              <a:spcAft>
                <a:spcPct val="0"/>
              </a:spcAft>
              <a:defRPr>
                <a:ea typeface="MS PGothic" charset="0"/>
                <a:cs typeface="MS PGothic" charset="0"/>
              </a:defRPr>
            </a:lvl1pPr>
          </a:lstStyle>
          <a:p>
            <a:pPr>
              <a:defRPr/>
            </a:pPr>
            <a:endParaRPr lang="en-US"/>
          </a:p>
        </p:txBody>
      </p:sp>
      <p:sp>
        <p:nvSpPr>
          <p:cNvPr id="5" name="Slide Number Placeholder 4">
            <a:extLst>
              <a:ext uri="{FF2B5EF4-FFF2-40B4-BE49-F238E27FC236}">
                <a16:creationId xmlns:a16="http://schemas.microsoft.com/office/drawing/2014/main" id="{1B25A067-04DF-45A3-AAF7-FA64BCE8A893}"/>
              </a:ext>
            </a:extLst>
          </p:cNvPr>
          <p:cNvSpPr>
            <a:spLocks noGrp="1"/>
          </p:cNvSpPr>
          <p:nvPr>
            <p:ph type="sldNum" sz="quarter" idx="12"/>
          </p:nvPr>
        </p:nvSpPr>
        <p:spPr/>
        <p:txBody>
          <a:bodyPr/>
          <a:lstStyle>
            <a:lvl1pPr defTabSz="914400" eaLnBrk="0" hangingPunct="0">
              <a:defRPr>
                <a:latin typeface="Times New Roman" panose="02020603050405020304" pitchFamily="18" charset="0"/>
              </a:defRPr>
            </a:lvl1pPr>
          </a:lstStyle>
          <a:p>
            <a:pPr>
              <a:defRPr/>
            </a:pPr>
            <a:fld id="{EDAC2454-22B9-41D0-8693-5346131D6F21}" type="slidenum">
              <a:rPr lang="en-US" altLang="en-US"/>
              <a:pPr>
                <a:defRPr/>
              </a:pPr>
              <a:t>‹#›</a:t>
            </a:fld>
            <a:endParaRPr lang="en-US" altLang="en-US"/>
          </a:p>
        </p:txBody>
      </p:sp>
    </p:spTree>
    <p:extLst>
      <p:ext uri="{BB962C8B-B14F-4D97-AF65-F5344CB8AC3E}">
        <p14:creationId xmlns:p14="http://schemas.microsoft.com/office/powerpoint/2010/main" val="19169641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F83F0C-F7F0-44EF-9476-1D0C0D31E2D3}"/>
              </a:ext>
            </a:extLst>
          </p:cNvPr>
          <p:cNvSpPr>
            <a:spLocks noGrp="1"/>
          </p:cNvSpPr>
          <p:nvPr>
            <p:ph type="dt" sz="half" idx="10"/>
          </p:nvPr>
        </p:nvSpPr>
        <p:spPr/>
        <p:txBody>
          <a:bodyPr/>
          <a:lstStyle>
            <a:lvl1pPr defTabSz="914400" eaLnBrk="0" hangingPunct="0">
              <a:defRPr>
                <a:latin typeface="Times New Roman" panose="02020603050405020304" pitchFamily="18" charset="0"/>
              </a:defRPr>
            </a:lvl1pPr>
          </a:lstStyle>
          <a:p>
            <a:pPr>
              <a:defRPr/>
            </a:pPr>
            <a:fld id="{99A2261F-1B96-4B5F-82B6-55C2A9200AFC}" type="datetimeFigureOut">
              <a:rPr lang="en-US" altLang="en-US"/>
              <a:pPr>
                <a:defRPr/>
              </a:pPr>
              <a:t>9/9/2025</a:t>
            </a:fld>
            <a:endParaRPr lang="en-US" altLang="en-US"/>
          </a:p>
        </p:txBody>
      </p:sp>
      <p:sp>
        <p:nvSpPr>
          <p:cNvPr id="3" name="Footer Placeholder 2">
            <a:extLst>
              <a:ext uri="{FF2B5EF4-FFF2-40B4-BE49-F238E27FC236}">
                <a16:creationId xmlns:a16="http://schemas.microsoft.com/office/drawing/2014/main" id="{65395E18-298A-4595-82EE-D9512BE8BD2A}"/>
              </a:ext>
            </a:extLst>
          </p:cNvPr>
          <p:cNvSpPr>
            <a:spLocks noGrp="1"/>
          </p:cNvSpPr>
          <p:nvPr>
            <p:ph type="ftr" sz="quarter" idx="11"/>
          </p:nvPr>
        </p:nvSpPr>
        <p:spPr/>
        <p:txBody>
          <a:bodyPr/>
          <a:lstStyle>
            <a:lvl1pPr defTabSz="914400" eaLnBrk="0" fontAlgn="base" hangingPunct="0">
              <a:spcBef>
                <a:spcPct val="0"/>
              </a:spcBef>
              <a:spcAft>
                <a:spcPct val="0"/>
              </a:spcAft>
              <a:defRPr>
                <a:ea typeface="MS PGothic" charset="0"/>
                <a:cs typeface="MS PGothic" charset="0"/>
              </a:defRPr>
            </a:lvl1pPr>
          </a:lstStyle>
          <a:p>
            <a:pPr>
              <a:defRPr/>
            </a:pPr>
            <a:endParaRPr lang="en-US"/>
          </a:p>
        </p:txBody>
      </p:sp>
      <p:sp>
        <p:nvSpPr>
          <p:cNvPr id="4" name="Slide Number Placeholder 3">
            <a:extLst>
              <a:ext uri="{FF2B5EF4-FFF2-40B4-BE49-F238E27FC236}">
                <a16:creationId xmlns:a16="http://schemas.microsoft.com/office/drawing/2014/main" id="{D8310D2F-A068-4A65-8343-99C87A958E35}"/>
              </a:ext>
            </a:extLst>
          </p:cNvPr>
          <p:cNvSpPr>
            <a:spLocks noGrp="1"/>
          </p:cNvSpPr>
          <p:nvPr>
            <p:ph type="sldNum" sz="quarter" idx="12"/>
          </p:nvPr>
        </p:nvSpPr>
        <p:spPr/>
        <p:txBody>
          <a:bodyPr/>
          <a:lstStyle>
            <a:lvl1pPr defTabSz="914400" eaLnBrk="0" hangingPunct="0">
              <a:defRPr>
                <a:latin typeface="Times New Roman" panose="02020603050405020304" pitchFamily="18" charset="0"/>
              </a:defRPr>
            </a:lvl1pPr>
          </a:lstStyle>
          <a:p>
            <a:pPr>
              <a:defRPr/>
            </a:pPr>
            <a:fld id="{10AE6358-B5AD-4E6C-AC0F-B74AA5D3B17A}" type="slidenum">
              <a:rPr lang="en-US" altLang="en-US"/>
              <a:pPr>
                <a:defRPr/>
              </a:pPr>
              <a:t>‹#›</a:t>
            </a:fld>
            <a:endParaRPr lang="en-US" altLang="en-US"/>
          </a:p>
        </p:txBody>
      </p:sp>
    </p:spTree>
    <p:extLst>
      <p:ext uri="{BB962C8B-B14F-4D97-AF65-F5344CB8AC3E}">
        <p14:creationId xmlns:p14="http://schemas.microsoft.com/office/powerpoint/2010/main" val="32244118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a:extLst>
              <a:ext uri="{FF2B5EF4-FFF2-40B4-BE49-F238E27FC236}">
                <a16:creationId xmlns:a16="http://schemas.microsoft.com/office/drawing/2014/main" id="{550986E2-598C-4EE7-BBF7-AE8FAA12CAF8}"/>
              </a:ext>
            </a:extLst>
          </p:cNvPr>
          <p:cNvSpPr>
            <a:spLocks noGrp="1"/>
          </p:cNvSpPr>
          <p:nvPr>
            <p:ph type="dt" sz="half" idx="10"/>
          </p:nvPr>
        </p:nvSpPr>
        <p:spPr/>
        <p:txBody>
          <a:bodyPr/>
          <a:lstStyle>
            <a:lvl1pPr defTabSz="914400" eaLnBrk="0" hangingPunct="0">
              <a:defRPr>
                <a:latin typeface="Times New Roman" panose="02020603050405020304" pitchFamily="18" charset="0"/>
              </a:defRPr>
            </a:lvl1pPr>
          </a:lstStyle>
          <a:p>
            <a:pPr>
              <a:defRPr/>
            </a:pPr>
            <a:fld id="{BF196487-482E-466C-9E9A-CA786FDE0740}" type="datetimeFigureOut">
              <a:rPr lang="en-US" altLang="en-US"/>
              <a:pPr>
                <a:defRPr/>
              </a:pPr>
              <a:t>9/9/2025</a:t>
            </a:fld>
            <a:endParaRPr lang="en-US" altLang="en-US"/>
          </a:p>
        </p:txBody>
      </p:sp>
      <p:sp>
        <p:nvSpPr>
          <p:cNvPr id="6" name="Footer Placeholder 5">
            <a:extLst>
              <a:ext uri="{FF2B5EF4-FFF2-40B4-BE49-F238E27FC236}">
                <a16:creationId xmlns:a16="http://schemas.microsoft.com/office/drawing/2014/main" id="{B4DB9FB8-AF54-45A0-9E4E-0B0465F6492E}"/>
              </a:ext>
            </a:extLst>
          </p:cNvPr>
          <p:cNvSpPr>
            <a:spLocks noGrp="1"/>
          </p:cNvSpPr>
          <p:nvPr>
            <p:ph type="ftr" sz="quarter" idx="11"/>
          </p:nvPr>
        </p:nvSpPr>
        <p:spPr/>
        <p:txBody>
          <a:bodyPr/>
          <a:lstStyle>
            <a:lvl1pPr defTabSz="914400" eaLnBrk="0" fontAlgn="base" hangingPunct="0">
              <a:spcBef>
                <a:spcPct val="0"/>
              </a:spcBef>
              <a:spcAft>
                <a:spcPct val="0"/>
              </a:spcAft>
              <a:defRPr>
                <a:ea typeface="MS PGothic" charset="0"/>
                <a:cs typeface="MS PGothic" charset="0"/>
              </a:defRPr>
            </a:lvl1pPr>
          </a:lstStyle>
          <a:p>
            <a:pPr>
              <a:defRPr/>
            </a:pPr>
            <a:endParaRPr lang="en-US"/>
          </a:p>
        </p:txBody>
      </p:sp>
      <p:sp>
        <p:nvSpPr>
          <p:cNvPr id="7" name="Slide Number Placeholder 6">
            <a:extLst>
              <a:ext uri="{FF2B5EF4-FFF2-40B4-BE49-F238E27FC236}">
                <a16:creationId xmlns:a16="http://schemas.microsoft.com/office/drawing/2014/main" id="{C27EFD0A-1D1E-4DBB-9894-601E04B7442D}"/>
              </a:ext>
            </a:extLst>
          </p:cNvPr>
          <p:cNvSpPr>
            <a:spLocks noGrp="1"/>
          </p:cNvSpPr>
          <p:nvPr>
            <p:ph type="sldNum" sz="quarter" idx="12"/>
          </p:nvPr>
        </p:nvSpPr>
        <p:spPr/>
        <p:txBody>
          <a:bodyPr/>
          <a:lstStyle>
            <a:lvl1pPr defTabSz="914400" eaLnBrk="0" hangingPunct="0">
              <a:defRPr>
                <a:latin typeface="Times New Roman" panose="02020603050405020304" pitchFamily="18" charset="0"/>
              </a:defRPr>
            </a:lvl1pPr>
          </a:lstStyle>
          <a:p>
            <a:pPr>
              <a:defRPr/>
            </a:pPr>
            <a:fld id="{612B1891-447D-4F50-9EE7-476819101469}" type="slidenum">
              <a:rPr lang="en-US" altLang="en-US"/>
              <a:pPr>
                <a:defRPr/>
              </a:pPr>
              <a:t>‹#›</a:t>
            </a:fld>
            <a:endParaRPr lang="en-US" altLang="en-US"/>
          </a:p>
        </p:txBody>
      </p:sp>
    </p:spTree>
    <p:extLst>
      <p:ext uri="{BB962C8B-B14F-4D97-AF65-F5344CB8AC3E}">
        <p14:creationId xmlns:p14="http://schemas.microsoft.com/office/powerpoint/2010/main" val="779156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ea typeface="MS PGothic" pitchFamily="34" charset="-128"/>
              </a:defRPr>
            </a:lvl1pPr>
          </a:lstStyle>
          <a:p>
            <a:pPr>
              <a:defRPr/>
            </a:pPr>
            <a:endParaRPr lang="en-GB"/>
          </a:p>
        </p:txBody>
      </p:sp>
      <p:sp>
        <p:nvSpPr>
          <p:cNvPr id="5" name="Footer Placeholder 4"/>
          <p:cNvSpPr>
            <a:spLocks noGrp="1"/>
          </p:cNvSpPr>
          <p:nvPr>
            <p:ph type="ftr" sz="quarter" idx="11"/>
          </p:nvPr>
        </p:nvSpPr>
        <p:spPr/>
        <p:txBody>
          <a:bodyPr/>
          <a:lstStyle>
            <a:lvl1pPr>
              <a:defRPr>
                <a:ea typeface="MS PGothic" pitchFamily="34" charset="-128"/>
              </a:defRPr>
            </a:lvl1pPr>
          </a:lstStyle>
          <a:p>
            <a:pPr>
              <a:defRPr/>
            </a:pPr>
            <a:endParaRPr lang="en-GB"/>
          </a:p>
        </p:txBody>
      </p:sp>
      <p:sp>
        <p:nvSpPr>
          <p:cNvPr id="6" name="Slide Number Placeholder 5"/>
          <p:cNvSpPr>
            <a:spLocks noGrp="1"/>
          </p:cNvSpPr>
          <p:nvPr>
            <p:ph type="sldNum" sz="quarter" idx="12"/>
          </p:nvPr>
        </p:nvSpPr>
        <p:spPr/>
        <p:txBody>
          <a:bodyPr/>
          <a:lstStyle>
            <a:lvl1pPr>
              <a:defRPr>
                <a:ea typeface="MS PGothic" pitchFamily="34" charset="-128"/>
              </a:defRPr>
            </a:lvl1pPr>
          </a:lstStyle>
          <a:p>
            <a:pPr>
              <a:defRPr/>
            </a:pPr>
            <a:fld id="{9A3564CB-47BB-479A-A99C-BC0A2A991CCD}" type="slidenum">
              <a:rPr lang="en-GB"/>
              <a:pPr>
                <a:defRPr/>
              </a:pPr>
              <a:t>‹#›</a:t>
            </a:fld>
            <a:endParaRPr lang="en-GB"/>
          </a:p>
        </p:txBody>
      </p:sp>
    </p:spTree>
    <p:extLst>
      <p:ext uri="{BB962C8B-B14F-4D97-AF65-F5344CB8AC3E}">
        <p14:creationId xmlns:p14="http://schemas.microsoft.com/office/powerpoint/2010/main" val="12480433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a:extLst>
              <a:ext uri="{FF2B5EF4-FFF2-40B4-BE49-F238E27FC236}">
                <a16:creationId xmlns:a16="http://schemas.microsoft.com/office/drawing/2014/main" id="{D6398744-EF06-490B-9258-2E2201815623}"/>
              </a:ext>
            </a:extLst>
          </p:cNvPr>
          <p:cNvSpPr>
            <a:spLocks noGrp="1"/>
          </p:cNvSpPr>
          <p:nvPr>
            <p:ph type="dt" sz="half" idx="10"/>
          </p:nvPr>
        </p:nvSpPr>
        <p:spPr/>
        <p:txBody>
          <a:bodyPr/>
          <a:lstStyle>
            <a:lvl1pPr defTabSz="914400" eaLnBrk="0" hangingPunct="0">
              <a:defRPr>
                <a:latin typeface="Times New Roman" panose="02020603050405020304" pitchFamily="18" charset="0"/>
              </a:defRPr>
            </a:lvl1pPr>
          </a:lstStyle>
          <a:p>
            <a:pPr>
              <a:defRPr/>
            </a:pPr>
            <a:fld id="{D4DAB991-DDFA-440D-9DBA-1E6793212EF3}" type="datetimeFigureOut">
              <a:rPr lang="en-US" altLang="en-US"/>
              <a:pPr>
                <a:defRPr/>
              </a:pPr>
              <a:t>9/9/2025</a:t>
            </a:fld>
            <a:endParaRPr lang="en-US" altLang="en-US"/>
          </a:p>
        </p:txBody>
      </p:sp>
      <p:sp>
        <p:nvSpPr>
          <p:cNvPr id="6" name="Footer Placeholder 5">
            <a:extLst>
              <a:ext uri="{FF2B5EF4-FFF2-40B4-BE49-F238E27FC236}">
                <a16:creationId xmlns:a16="http://schemas.microsoft.com/office/drawing/2014/main" id="{B18356B0-EFE6-4C3C-92B5-2E1C9D987F9C}"/>
              </a:ext>
            </a:extLst>
          </p:cNvPr>
          <p:cNvSpPr>
            <a:spLocks noGrp="1"/>
          </p:cNvSpPr>
          <p:nvPr>
            <p:ph type="ftr" sz="quarter" idx="11"/>
          </p:nvPr>
        </p:nvSpPr>
        <p:spPr/>
        <p:txBody>
          <a:bodyPr/>
          <a:lstStyle>
            <a:lvl1pPr defTabSz="914400" eaLnBrk="0" fontAlgn="base" hangingPunct="0">
              <a:spcBef>
                <a:spcPct val="0"/>
              </a:spcBef>
              <a:spcAft>
                <a:spcPct val="0"/>
              </a:spcAft>
              <a:defRPr>
                <a:ea typeface="MS PGothic" charset="0"/>
                <a:cs typeface="MS PGothic" charset="0"/>
              </a:defRPr>
            </a:lvl1pPr>
          </a:lstStyle>
          <a:p>
            <a:pPr>
              <a:defRPr/>
            </a:pPr>
            <a:endParaRPr lang="en-US"/>
          </a:p>
        </p:txBody>
      </p:sp>
      <p:sp>
        <p:nvSpPr>
          <p:cNvPr id="7" name="Slide Number Placeholder 6">
            <a:extLst>
              <a:ext uri="{FF2B5EF4-FFF2-40B4-BE49-F238E27FC236}">
                <a16:creationId xmlns:a16="http://schemas.microsoft.com/office/drawing/2014/main" id="{718BBE96-CDE6-4128-8675-86EBD59DC5A3}"/>
              </a:ext>
            </a:extLst>
          </p:cNvPr>
          <p:cNvSpPr>
            <a:spLocks noGrp="1"/>
          </p:cNvSpPr>
          <p:nvPr>
            <p:ph type="sldNum" sz="quarter" idx="12"/>
          </p:nvPr>
        </p:nvSpPr>
        <p:spPr/>
        <p:txBody>
          <a:bodyPr/>
          <a:lstStyle>
            <a:lvl1pPr defTabSz="914400" eaLnBrk="0" hangingPunct="0">
              <a:defRPr>
                <a:latin typeface="Times New Roman" panose="02020603050405020304" pitchFamily="18" charset="0"/>
              </a:defRPr>
            </a:lvl1pPr>
          </a:lstStyle>
          <a:p>
            <a:pPr>
              <a:defRPr/>
            </a:pPr>
            <a:fld id="{C17E09D5-16DF-463D-9C41-E9D0B62862BD}" type="slidenum">
              <a:rPr lang="en-US" altLang="en-US"/>
              <a:pPr>
                <a:defRPr/>
              </a:pPr>
              <a:t>‹#›</a:t>
            </a:fld>
            <a:endParaRPr lang="en-US" altLang="en-US"/>
          </a:p>
        </p:txBody>
      </p:sp>
    </p:spTree>
    <p:extLst>
      <p:ext uri="{BB962C8B-B14F-4D97-AF65-F5344CB8AC3E}">
        <p14:creationId xmlns:p14="http://schemas.microsoft.com/office/powerpoint/2010/main" val="12078527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409A190-BF18-408C-B02D-A03407D0B969}"/>
              </a:ext>
            </a:extLst>
          </p:cNvPr>
          <p:cNvSpPr>
            <a:spLocks noGrp="1"/>
          </p:cNvSpPr>
          <p:nvPr>
            <p:ph type="dt" sz="half" idx="10"/>
          </p:nvPr>
        </p:nvSpPr>
        <p:spPr/>
        <p:txBody>
          <a:bodyPr/>
          <a:lstStyle>
            <a:lvl1pPr defTabSz="914400" eaLnBrk="0" hangingPunct="0">
              <a:defRPr>
                <a:latin typeface="Times New Roman" panose="02020603050405020304" pitchFamily="18" charset="0"/>
              </a:defRPr>
            </a:lvl1pPr>
          </a:lstStyle>
          <a:p>
            <a:pPr>
              <a:defRPr/>
            </a:pPr>
            <a:fld id="{038684FC-7E05-4B25-83DA-2ECE000CCB73}" type="datetimeFigureOut">
              <a:rPr lang="en-US" altLang="en-US"/>
              <a:pPr>
                <a:defRPr/>
              </a:pPr>
              <a:t>9/9/2025</a:t>
            </a:fld>
            <a:endParaRPr lang="en-US" altLang="en-US"/>
          </a:p>
        </p:txBody>
      </p:sp>
      <p:sp>
        <p:nvSpPr>
          <p:cNvPr id="5" name="Footer Placeholder 4">
            <a:extLst>
              <a:ext uri="{FF2B5EF4-FFF2-40B4-BE49-F238E27FC236}">
                <a16:creationId xmlns:a16="http://schemas.microsoft.com/office/drawing/2014/main" id="{37FB51F6-9D2A-4046-BDB3-5DCBAFCD19A7}"/>
              </a:ext>
            </a:extLst>
          </p:cNvPr>
          <p:cNvSpPr>
            <a:spLocks noGrp="1"/>
          </p:cNvSpPr>
          <p:nvPr>
            <p:ph type="ftr" sz="quarter" idx="11"/>
          </p:nvPr>
        </p:nvSpPr>
        <p:spPr/>
        <p:txBody>
          <a:bodyPr/>
          <a:lstStyle>
            <a:lvl1pPr defTabSz="914400" eaLnBrk="0" fontAlgn="base" hangingPunct="0">
              <a:spcBef>
                <a:spcPct val="0"/>
              </a:spcBef>
              <a:spcAft>
                <a:spcPct val="0"/>
              </a:spcAft>
              <a:defRPr>
                <a:ea typeface="MS PGothic" charset="0"/>
                <a:cs typeface="MS PGothic" charset="0"/>
              </a:defRPr>
            </a:lvl1pPr>
          </a:lstStyle>
          <a:p>
            <a:pPr>
              <a:defRPr/>
            </a:pPr>
            <a:endParaRPr lang="en-US"/>
          </a:p>
        </p:txBody>
      </p:sp>
      <p:sp>
        <p:nvSpPr>
          <p:cNvPr id="6" name="Slide Number Placeholder 5">
            <a:extLst>
              <a:ext uri="{FF2B5EF4-FFF2-40B4-BE49-F238E27FC236}">
                <a16:creationId xmlns:a16="http://schemas.microsoft.com/office/drawing/2014/main" id="{ED40819B-A507-4B5F-B2EC-EC96FE295123}"/>
              </a:ext>
            </a:extLst>
          </p:cNvPr>
          <p:cNvSpPr>
            <a:spLocks noGrp="1"/>
          </p:cNvSpPr>
          <p:nvPr>
            <p:ph type="sldNum" sz="quarter" idx="12"/>
          </p:nvPr>
        </p:nvSpPr>
        <p:spPr/>
        <p:txBody>
          <a:bodyPr/>
          <a:lstStyle>
            <a:lvl1pPr defTabSz="914400" eaLnBrk="0" hangingPunct="0">
              <a:defRPr>
                <a:latin typeface="Times New Roman" panose="02020603050405020304" pitchFamily="18" charset="0"/>
              </a:defRPr>
            </a:lvl1pPr>
          </a:lstStyle>
          <a:p>
            <a:pPr>
              <a:defRPr/>
            </a:pPr>
            <a:fld id="{CC934753-01A0-4B88-A5B6-62F6884630D2}" type="slidenum">
              <a:rPr lang="en-US" altLang="en-US"/>
              <a:pPr>
                <a:defRPr/>
              </a:pPr>
              <a:t>‹#›</a:t>
            </a:fld>
            <a:endParaRPr lang="en-US" altLang="en-US"/>
          </a:p>
        </p:txBody>
      </p:sp>
    </p:spTree>
    <p:extLst>
      <p:ext uri="{BB962C8B-B14F-4D97-AF65-F5344CB8AC3E}">
        <p14:creationId xmlns:p14="http://schemas.microsoft.com/office/powerpoint/2010/main" val="32019690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22A3CAC-AD03-4AA0-9DF1-D5A96F910EE8}"/>
              </a:ext>
            </a:extLst>
          </p:cNvPr>
          <p:cNvSpPr>
            <a:spLocks noGrp="1"/>
          </p:cNvSpPr>
          <p:nvPr>
            <p:ph type="dt" sz="half" idx="10"/>
          </p:nvPr>
        </p:nvSpPr>
        <p:spPr/>
        <p:txBody>
          <a:bodyPr/>
          <a:lstStyle>
            <a:lvl1pPr defTabSz="914400" eaLnBrk="0" hangingPunct="0">
              <a:defRPr>
                <a:latin typeface="Times New Roman" panose="02020603050405020304" pitchFamily="18" charset="0"/>
              </a:defRPr>
            </a:lvl1pPr>
          </a:lstStyle>
          <a:p>
            <a:pPr>
              <a:defRPr/>
            </a:pPr>
            <a:fld id="{8657A198-F404-4C7A-B303-1A571F699C84}" type="datetimeFigureOut">
              <a:rPr lang="en-US" altLang="en-US"/>
              <a:pPr>
                <a:defRPr/>
              </a:pPr>
              <a:t>9/9/2025</a:t>
            </a:fld>
            <a:endParaRPr lang="en-US" altLang="en-US"/>
          </a:p>
        </p:txBody>
      </p:sp>
      <p:sp>
        <p:nvSpPr>
          <p:cNvPr id="5" name="Footer Placeholder 4">
            <a:extLst>
              <a:ext uri="{FF2B5EF4-FFF2-40B4-BE49-F238E27FC236}">
                <a16:creationId xmlns:a16="http://schemas.microsoft.com/office/drawing/2014/main" id="{314ED3B2-6958-413C-B354-6358A2E54D9E}"/>
              </a:ext>
            </a:extLst>
          </p:cNvPr>
          <p:cNvSpPr>
            <a:spLocks noGrp="1"/>
          </p:cNvSpPr>
          <p:nvPr>
            <p:ph type="ftr" sz="quarter" idx="11"/>
          </p:nvPr>
        </p:nvSpPr>
        <p:spPr/>
        <p:txBody>
          <a:bodyPr/>
          <a:lstStyle>
            <a:lvl1pPr defTabSz="914400" eaLnBrk="0" fontAlgn="base" hangingPunct="0">
              <a:spcBef>
                <a:spcPct val="0"/>
              </a:spcBef>
              <a:spcAft>
                <a:spcPct val="0"/>
              </a:spcAft>
              <a:defRPr>
                <a:ea typeface="MS PGothic" charset="0"/>
                <a:cs typeface="MS PGothic" charset="0"/>
              </a:defRPr>
            </a:lvl1pPr>
          </a:lstStyle>
          <a:p>
            <a:pPr>
              <a:defRPr/>
            </a:pPr>
            <a:endParaRPr lang="en-US"/>
          </a:p>
        </p:txBody>
      </p:sp>
      <p:sp>
        <p:nvSpPr>
          <p:cNvPr id="6" name="Slide Number Placeholder 5">
            <a:extLst>
              <a:ext uri="{FF2B5EF4-FFF2-40B4-BE49-F238E27FC236}">
                <a16:creationId xmlns:a16="http://schemas.microsoft.com/office/drawing/2014/main" id="{002517A5-DDC1-440F-B578-B856CEFDC6C3}"/>
              </a:ext>
            </a:extLst>
          </p:cNvPr>
          <p:cNvSpPr>
            <a:spLocks noGrp="1"/>
          </p:cNvSpPr>
          <p:nvPr>
            <p:ph type="sldNum" sz="quarter" idx="12"/>
          </p:nvPr>
        </p:nvSpPr>
        <p:spPr/>
        <p:txBody>
          <a:bodyPr/>
          <a:lstStyle>
            <a:lvl1pPr defTabSz="914400" eaLnBrk="0" hangingPunct="0">
              <a:defRPr>
                <a:latin typeface="Times New Roman" panose="02020603050405020304" pitchFamily="18" charset="0"/>
              </a:defRPr>
            </a:lvl1pPr>
          </a:lstStyle>
          <a:p>
            <a:pPr>
              <a:defRPr/>
            </a:pPr>
            <a:fld id="{9386C613-7D0D-44C9-9F76-209C3CDFBB4D}" type="slidenum">
              <a:rPr lang="en-US" altLang="en-US"/>
              <a:pPr>
                <a:defRPr/>
              </a:pPr>
              <a:t>‹#›</a:t>
            </a:fld>
            <a:endParaRPr lang="en-US" altLang="en-US"/>
          </a:p>
        </p:txBody>
      </p:sp>
    </p:spTree>
    <p:extLst>
      <p:ext uri="{BB962C8B-B14F-4D97-AF65-F5344CB8AC3E}">
        <p14:creationId xmlns:p14="http://schemas.microsoft.com/office/powerpoint/2010/main" val="42724655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ea typeface="MS PGothic" pitchFamily="34" charset="-128"/>
              </a:defRPr>
            </a:lvl1pPr>
          </a:lstStyle>
          <a:p>
            <a:pPr>
              <a:defRPr/>
            </a:pPr>
            <a:endParaRPr lang="en-GB"/>
          </a:p>
        </p:txBody>
      </p:sp>
      <p:sp>
        <p:nvSpPr>
          <p:cNvPr id="5" name="Footer Placeholder 4"/>
          <p:cNvSpPr>
            <a:spLocks noGrp="1"/>
          </p:cNvSpPr>
          <p:nvPr>
            <p:ph type="ftr" sz="quarter" idx="11"/>
          </p:nvPr>
        </p:nvSpPr>
        <p:spPr/>
        <p:txBody>
          <a:bodyPr/>
          <a:lstStyle>
            <a:lvl1pPr>
              <a:defRPr>
                <a:ea typeface="MS PGothic" pitchFamily="34" charset="-128"/>
              </a:defRPr>
            </a:lvl1pPr>
          </a:lstStyle>
          <a:p>
            <a:pPr>
              <a:defRPr/>
            </a:pPr>
            <a:endParaRPr lang="en-GB"/>
          </a:p>
        </p:txBody>
      </p:sp>
      <p:sp>
        <p:nvSpPr>
          <p:cNvPr id="6" name="Slide Number Placeholder 5"/>
          <p:cNvSpPr>
            <a:spLocks noGrp="1"/>
          </p:cNvSpPr>
          <p:nvPr>
            <p:ph type="sldNum" sz="quarter" idx="12"/>
          </p:nvPr>
        </p:nvSpPr>
        <p:spPr/>
        <p:txBody>
          <a:bodyPr/>
          <a:lstStyle>
            <a:lvl1pPr>
              <a:defRPr>
                <a:ea typeface="MS PGothic" pitchFamily="34" charset="-128"/>
              </a:defRPr>
            </a:lvl1pPr>
          </a:lstStyle>
          <a:p>
            <a:pPr>
              <a:defRPr/>
            </a:pPr>
            <a:fld id="{31FC7A90-B7D2-4E2A-9F51-323DB160D0A3}" type="slidenum">
              <a:rPr lang="en-GB"/>
              <a:pPr>
                <a:defRPr/>
              </a:pPr>
              <a:t>‹#›</a:t>
            </a:fld>
            <a:endParaRPr lang="en-GB"/>
          </a:p>
        </p:txBody>
      </p:sp>
    </p:spTree>
    <p:extLst>
      <p:ext uri="{BB962C8B-B14F-4D97-AF65-F5344CB8AC3E}">
        <p14:creationId xmlns:p14="http://schemas.microsoft.com/office/powerpoint/2010/main" val="23088039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ea typeface="MS PGothic" pitchFamily="34" charset="-128"/>
              </a:defRPr>
            </a:lvl1pPr>
          </a:lstStyle>
          <a:p>
            <a:pPr>
              <a:defRPr/>
            </a:pPr>
            <a:endParaRPr lang="en-GB"/>
          </a:p>
        </p:txBody>
      </p:sp>
      <p:sp>
        <p:nvSpPr>
          <p:cNvPr id="5" name="Footer Placeholder 4"/>
          <p:cNvSpPr>
            <a:spLocks noGrp="1"/>
          </p:cNvSpPr>
          <p:nvPr>
            <p:ph type="ftr" sz="quarter" idx="11"/>
          </p:nvPr>
        </p:nvSpPr>
        <p:spPr/>
        <p:txBody>
          <a:bodyPr/>
          <a:lstStyle>
            <a:lvl1pPr>
              <a:defRPr>
                <a:ea typeface="MS PGothic" pitchFamily="34" charset="-128"/>
              </a:defRPr>
            </a:lvl1pPr>
          </a:lstStyle>
          <a:p>
            <a:pPr>
              <a:defRPr/>
            </a:pPr>
            <a:endParaRPr lang="en-GB"/>
          </a:p>
        </p:txBody>
      </p:sp>
      <p:sp>
        <p:nvSpPr>
          <p:cNvPr id="6" name="Slide Number Placeholder 5"/>
          <p:cNvSpPr>
            <a:spLocks noGrp="1"/>
          </p:cNvSpPr>
          <p:nvPr>
            <p:ph type="sldNum" sz="quarter" idx="12"/>
          </p:nvPr>
        </p:nvSpPr>
        <p:spPr/>
        <p:txBody>
          <a:bodyPr/>
          <a:lstStyle>
            <a:lvl1pPr>
              <a:defRPr>
                <a:ea typeface="MS PGothic" pitchFamily="34" charset="-128"/>
              </a:defRPr>
            </a:lvl1pPr>
          </a:lstStyle>
          <a:p>
            <a:pPr>
              <a:defRPr/>
            </a:pPr>
            <a:fld id="{9A3564CB-47BB-479A-A99C-BC0A2A991CCD}" type="slidenum">
              <a:rPr lang="en-GB"/>
              <a:pPr>
                <a:defRPr/>
              </a:pPr>
              <a:t>‹#›</a:t>
            </a:fld>
            <a:endParaRPr lang="en-GB"/>
          </a:p>
        </p:txBody>
      </p:sp>
    </p:spTree>
    <p:extLst>
      <p:ext uri="{BB962C8B-B14F-4D97-AF65-F5344CB8AC3E}">
        <p14:creationId xmlns:p14="http://schemas.microsoft.com/office/powerpoint/2010/main" val="30147374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ea typeface="MS PGothic" pitchFamily="34" charset="-128"/>
              </a:defRPr>
            </a:lvl1pPr>
          </a:lstStyle>
          <a:p>
            <a:pPr>
              <a:defRPr/>
            </a:pPr>
            <a:endParaRPr lang="en-GB"/>
          </a:p>
        </p:txBody>
      </p:sp>
      <p:sp>
        <p:nvSpPr>
          <p:cNvPr id="5" name="Footer Placeholder 4"/>
          <p:cNvSpPr>
            <a:spLocks noGrp="1"/>
          </p:cNvSpPr>
          <p:nvPr>
            <p:ph type="ftr" sz="quarter" idx="11"/>
          </p:nvPr>
        </p:nvSpPr>
        <p:spPr/>
        <p:txBody>
          <a:bodyPr/>
          <a:lstStyle>
            <a:lvl1pPr>
              <a:defRPr>
                <a:ea typeface="MS PGothic" pitchFamily="34" charset="-128"/>
              </a:defRPr>
            </a:lvl1pPr>
          </a:lstStyle>
          <a:p>
            <a:pPr>
              <a:defRPr/>
            </a:pPr>
            <a:endParaRPr lang="en-GB"/>
          </a:p>
        </p:txBody>
      </p:sp>
      <p:sp>
        <p:nvSpPr>
          <p:cNvPr id="6" name="Slide Number Placeholder 5"/>
          <p:cNvSpPr>
            <a:spLocks noGrp="1"/>
          </p:cNvSpPr>
          <p:nvPr>
            <p:ph type="sldNum" sz="quarter" idx="12"/>
          </p:nvPr>
        </p:nvSpPr>
        <p:spPr/>
        <p:txBody>
          <a:bodyPr/>
          <a:lstStyle>
            <a:lvl1pPr>
              <a:defRPr>
                <a:ea typeface="MS PGothic" pitchFamily="34" charset="-128"/>
              </a:defRPr>
            </a:lvl1pPr>
          </a:lstStyle>
          <a:p>
            <a:pPr>
              <a:defRPr/>
            </a:pPr>
            <a:fld id="{9041A853-30D7-439D-A1EA-020E43D5C282}" type="slidenum">
              <a:rPr lang="en-GB"/>
              <a:pPr>
                <a:defRPr/>
              </a:pPr>
              <a:t>‹#›</a:t>
            </a:fld>
            <a:endParaRPr lang="en-GB"/>
          </a:p>
        </p:txBody>
      </p:sp>
    </p:spTree>
    <p:extLst>
      <p:ext uri="{BB962C8B-B14F-4D97-AF65-F5344CB8AC3E}">
        <p14:creationId xmlns:p14="http://schemas.microsoft.com/office/powerpoint/2010/main" val="123774498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ea typeface="MS PGothic" pitchFamily="34" charset="-128"/>
              </a:defRPr>
            </a:lvl1pPr>
          </a:lstStyle>
          <a:p>
            <a:pPr>
              <a:defRPr/>
            </a:pPr>
            <a:endParaRPr lang="en-GB"/>
          </a:p>
        </p:txBody>
      </p:sp>
      <p:sp>
        <p:nvSpPr>
          <p:cNvPr id="6" name="Footer Placeholder 4"/>
          <p:cNvSpPr>
            <a:spLocks noGrp="1"/>
          </p:cNvSpPr>
          <p:nvPr>
            <p:ph type="ftr" sz="quarter" idx="11"/>
          </p:nvPr>
        </p:nvSpPr>
        <p:spPr/>
        <p:txBody>
          <a:bodyPr/>
          <a:lstStyle>
            <a:lvl1pPr>
              <a:defRPr>
                <a:ea typeface="MS PGothic" pitchFamily="34" charset="-128"/>
              </a:defRPr>
            </a:lvl1pPr>
          </a:lstStyle>
          <a:p>
            <a:pPr>
              <a:defRPr/>
            </a:pPr>
            <a:endParaRPr lang="en-GB"/>
          </a:p>
        </p:txBody>
      </p:sp>
      <p:sp>
        <p:nvSpPr>
          <p:cNvPr id="7" name="Slide Number Placeholder 5"/>
          <p:cNvSpPr>
            <a:spLocks noGrp="1"/>
          </p:cNvSpPr>
          <p:nvPr>
            <p:ph type="sldNum" sz="quarter" idx="12"/>
          </p:nvPr>
        </p:nvSpPr>
        <p:spPr/>
        <p:txBody>
          <a:bodyPr/>
          <a:lstStyle>
            <a:lvl1pPr>
              <a:defRPr>
                <a:ea typeface="MS PGothic" pitchFamily="34" charset="-128"/>
              </a:defRPr>
            </a:lvl1pPr>
          </a:lstStyle>
          <a:p>
            <a:pPr>
              <a:defRPr/>
            </a:pPr>
            <a:fld id="{787EC181-A022-473A-A9EC-83134B93A5F1}" type="slidenum">
              <a:rPr lang="en-GB"/>
              <a:pPr>
                <a:defRPr/>
              </a:pPr>
              <a:t>‹#›</a:t>
            </a:fld>
            <a:endParaRPr lang="en-GB"/>
          </a:p>
        </p:txBody>
      </p:sp>
    </p:spTree>
    <p:extLst>
      <p:ext uri="{BB962C8B-B14F-4D97-AF65-F5344CB8AC3E}">
        <p14:creationId xmlns:p14="http://schemas.microsoft.com/office/powerpoint/2010/main" val="54450360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ea typeface="MS PGothic" pitchFamily="34" charset="-128"/>
              </a:defRPr>
            </a:lvl1pPr>
          </a:lstStyle>
          <a:p>
            <a:pPr>
              <a:defRPr/>
            </a:pPr>
            <a:endParaRPr lang="en-GB"/>
          </a:p>
        </p:txBody>
      </p:sp>
      <p:sp>
        <p:nvSpPr>
          <p:cNvPr id="8" name="Footer Placeholder 4"/>
          <p:cNvSpPr>
            <a:spLocks noGrp="1"/>
          </p:cNvSpPr>
          <p:nvPr>
            <p:ph type="ftr" sz="quarter" idx="11"/>
          </p:nvPr>
        </p:nvSpPr>
        <p:spPr/>
        <p:txBody>
          <a:bodyPr/>
          <a:lstStyle>
            <a:lvl1pPr>
              <a:defRPr>
                <a:ea typeface="MS PGothic" pitchFamily="34" charset="-128"/>
              </a:defRPr>
            </a:lvl1pPr>
          </a:lstStyle>
          <a:p>
            <a:pPr>
              <a:defRPr/>
            </a:pPr>
            <a:endParaRPr lang="en-GB"/>
          </a:p>
        </p:txBody>
      </p:sp>
      <p:sp>
        <p:nvSpPr>
          <p:cNvPr id="9" name="Slide Number Placeholder 5"/>
          <p:cNvSpPr>
            <a:spLocks noGrp="1"/>
          </p:cNvSpPr>
          <p:nvPr>
            <p:ph type="sldNum" sz="quarter" idx="12"/>
          </p:nvPr>
        </p:nvSpPr>
        <p:spPr/>
        <p:txBody>
          <a:bodyPr/>
          <a:lstStyle>
            <a:lvl1pPr>
              <a:defRPr>
                <a:ea typeface="MS PGothic" pitchFamily="34" charset="-128"/>
              </a:defRPr>
            </a:lvl1pPr>
          </a:lstStyle>
          <a:p>
            <a:pPr>
              <a:defRPr/>
            </a:pPr>
            <a:fld id="{48DD1ADB-D955-49A5-B8CC-1B303C68BD7D}" type="slidenum">
              <a:rPr lang="en-GB"/>
              <a:pPr>
                <a:defRPr/>
              </a:pPr>
              <a:t>‹#›</a:t>
            </a:fld>
            <a:endParaRPr lang="en-GB"/>
          </a:p>
        </p:txBody>
      </p:sp>
    </p:spTree>
    <p:extLst>
      <p:ext uri="{BB962C8B-B14F-4D97-AF65-F5344CB8AC3E}">
        <p14:creationId xmlns:p14="http://schemas.microsoft.com/office/powerpoint/2010/main" val="34515752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ea typeface="MS PGothic" pitchFamily="34" charset="-128"/>
              </a:defRPr>
            </a:lvl1pPr>
          </a:lstStyle>
          <a:p>
            <a:pPr>
              <a:defRPr/>
            </a:pPr>
            <a:endParaRPr lang="en-GB"/>
          </a:p>
        </p:txBody>
      </p:sp>
      <p:sp>
        <p:nvSpPr>
          <p:cNvPr id="4" name="Footer Placeholder 4"/>
          <p:cNvSpPr>
            <a:spLocks noGrp="1"/>
          </p:cNvSpPr>
          <p:nvPr>
            <p:ph type="ftr" sz="quarter" idx="11"/>
          </p:nvPr>
        </p:nvSpPr>
        <p:spPr/>
        <p:txBody>
          <a:bodyPr/>
          <a:lstStyle>
            <a:lvl1pPr>
              <a:defRPr>
                <a:ea typeface="MS PGothic" pitchFamily="34" charset="-128"/>
              </a:defRPr>
            </a:lvl1pPr>
          </a:lstStyle>
          <a:p>
            <a:pPr>
              <a:defRPr/>
            </a:pPr>
            <a:endParaRPr lang="en-GB"/>
          </a:p>
        </p:txBody>
      </p:sp>
      <p:sp>
        <p:nvSpPr>
          <p:cNvPr id="5" name="Slide Number Placeholder 5"/>
          <p:cNvSpPr>
            <a:spLocks noGrp="1"/>
          </p:cNvSpPr>
          <p:nvPr>
            <p:ph type="sldNum" sz="quarter" idx="12"/>
          </p:nvPr>
        </p:nvSpPr>
        <p:spPr/>
        <p:txBody>
          <a:bodyPr/>
          <a:lstStyle>
            <a:lvl1pPr>
              <a:defRPr>
                <a:ea typeface="MS PGothic" pitchFamily="34" charset="-128"/>
              </a:defRPr>
            </a:lvl1pPr>
          </a:lstStyle>
          <a:p>
            <a:pPr>
              <a:defRPr/>
            </a:pPr>
            <a:fld id="{1F05EB8C-BCFA-4990-BA34-A830AC21D921}" type="slidenum">
              <a:rPr lang="en-GB"/>
              <a:pPr>
                <a:defRPr/>
              </a:pPr>
              <a:t>‹#›</a:t>
            </a:fld>
            <a:endParaRPr lang="en-GB"/>
          </a:p>
        </p:txBody>
      </p:sp>
    </p:spTree>
    <p:extLst>
      <p:ext uri="{BB962C8B-B14F-4D97-AF65-F5344CB8AC3E}">
        <p14:creationId xmlns:p14="http://schemas.microsoft.com/office/powerpoint/2010/main" val="33373524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ea typeface="MS PGothic" pitchFamily="34" charset="-128"/>
              </a:defRPr>
            </a:lvl1pPr>
          </a:lstStyle>
          <a:p>
            <a:pPr>
              <a:defRPr/>
            </a:pPr>
            <a:endParaRPr lang="en-GB"/>
          </a:p>
        </p:txBody>
      </p:sp>
      <p:sp>
        <p:nvSpPr>
          <p:cNvPr id="3" name="Footer Placeholder 4"/>
          <p:cNvSpPr>
            <a:spLocks noGrp="1"/>
          </p:cNvSpPr>
          <p:nvPr>
            <p:ph type="ftr" sz="quarter" idx="11"/>
          </p:nvPr>
        </p:nvSpPr>
        <p:spPr/>
        <p:txBody>
          <a:bodyPr/>
          <a:lstStyle>
            <a:lvl1pPr>
              <a:defRPr>
                <a:ea typeface="MS PGothic" pitchFamily="34" charset="-128"/>
              </a:defRPr>
            </a:lvl1pPr>
          </a:lstStyle>
          <a:p>
            <a:pPr>
              <a:defRPr/>
            </a:pPr>
            <a:endParaRPr lang="en-GB"/>
          </a:p>
        </p:txBody>
      </p:sp>
      <p:sp>
        <p:nvSpPr>
          <p:cNvPr id="4" name="Slide Number Placeholder 5"/>
          <p:cNvSpPr>
            <a:spLocks noGrp="1"/>
          </p:cNvSpPr>
          <p:nvPr>
            <p:ph type="sldNum" sz="quarter" idx="12"/>
          </p:nvPr>
        </p:nvSpPr>
        <p:spPr/>
        <p:txBody>
          <a:bodyPr/>
          <a:lstStyle>
            <a:lvl1pPr>
              <a:defRPr>
                <a:ea typeface="MS PGothic" pitchFamily="34" charset="-128"/>
              </a:defRPr>
            </a:lvl1pPr>
          </a:lstStyle>
          <a:p>
            <a:pPr>
              <a:defRPr/>
            </a:pPr>
            <a:fld id="{F50DFAFD-63A4-42B2-B33F-A18DFC732A5B}" type="slidenum">
              <a:rPr lang="en-GB"/>
              <a:pPr>
                <a:defRPr/>
              </a:pPr>
              <a:t>‹#›</a:t>
            </a:fld>
            <a:endParaRPr lang="en-GB"/>
          </a:p>
        </p:txBody>
      </p:sp>
    </p:spTree>
    <p:extLst>
      <p:ext uri="{BB962C8B-B14F-4D97-AF65-F5344CB8AC3E}">
        <p14:creationId xmlns:p14="http://schemas.microsoft.com/office/powerpoint/2010/main" val="1544916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ea typeface="MS PGothic" pitchFamily="34" charset="-128"/>
              </a:defRPr>
            </a:lvl1pPr>
          </a:lstStyle>
          <a:p>
            <a:pPr>
              <a:defRPr/>
            </a:pPr>
            <a:endParaRPr lang="en-GB"/>
          </a:p>
        </p:txBody>
      </p:sp>
      <p:sp>
        <p:nvSpPr>
          <p:cNvPr id="5" name="Footer Placeholder 4"/>
          <p:cNvSpPr>
            <a:spLocks noGrp="1"/>
          </p:cNvSpPr>
          <p:nvPr>
            <p:ph type="ftr" sz="quarter" idx="11"/>
          </p:nvPr>
        </p:nvSpPr>
        <p:spPr/>
        <p:txBody>
          <a:bodyPr/>
          <a:lstStyle>
            <a:lvl1pPr>
              <a:defRPr>
                <a:ea typeface="MS PGothic" pitchFamily="34" charset="-128"/>
              </a:defRPr>
            </a:lvl1pPr>
          </a:lstStyle>
          <a:p>
            <a:pPr>
              <a:defRPr/>
            </a:pPr>
            <a:endParaRPr lang="en-GB"/>
          </a:p>
        </p:txBody>
      </p:sp>
      <p:sp>
        <p:nvSpPr>
          <p:cNvPr id="6" name="Slide Number Placeholder 5"/>
          <p:cNvSpPr>
            <a:spLocks noGrp="1"/>
          </p:cNvSpPr>
          <p:nvPr>
            <p:ph type="sldNum" sz="quarter" idx="12"/>
          </p:nvPr>
        </p:nvSpPr>
        <p:spPr/>
        <p:txBody>
          <a:bodyPr/>
          <a:lstStyle>
            <a:lvl1pPr>
              <a:defRPr>
                <a:ea typeface="MS PGothic" pitchFamily="34" charset="-128"/>
              </a:defRPr>
            </a:lvl1pPr>
          </a:lstStyle>
          <a:p>
            <a:pPr>
              <a:defRPr/>
            </a:pPr>
            <a:fld id="{9041A853-30D7-439D-A1EA-020E43D5C282}" type="slidenum">
              <a:rPr lang="en-GB"/>
              <a:pPr>
                <a:defRPr/>
              </a:pPr>
              <a:t>‹#›</a:t>
            </a:fld>
            <a:endParaRPr lang="en-GB"/>
          </a:p>
        </p:txBody>
      </p:sp>
    </p:spTree>
    <p:extLst>
      <p:ext uri="{BB962C8B-B14F-4D97-AF65-F5344CB8AC3E}">
        <p14:creationId xmlns:p14="http://schemas.microsoft.com/office/powerpoint/2010/main" val="96256486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ea typeface="MS PGothic" pitchFamily="34" charset="-128"/>
              </a:defRPr>
            </a:lvl1pPr>
          </a:lstStyle>
          <a:p>
            <a:pPr>
              <a:defRPr/>
            </a:pPr>
            <a:endParaRPr lang="en-GB"/>
          </a:p>
        </p:txBody>
      </p:sp>
      <p:sp>
        <p:nvSpPr>
          <p:cNvPr id="6" name="Footer Placeholder 4"/>
          <p:cNvSpPr>
            <a:spLocks noGrp="1"/>
          </p:cNvSpPr>
          <p:nvPr>
            <p:ph type="ftr" sz="quarter" idx="11"/>
          </p:nvPr>
        </p:nvSpPr>
        <p:spPr/>
        <p:txBody>
          <a:bodyPr/>
          <a:lstStyle>
            <a:lvl1pPr>
              <a:defRPr>
                <a:ea typeface="MS PGothic" pitchFamily="34" charset="-128"/>
              </a:defRPr>
            </a:lvl1pPr>
          </a:lstStyle>
          <a:p>
            <a:pPr>
              <a:defRPr/>
            </a:pPr>
            <a:endParaRPr lang="en-GB"/>
          </a:p>
        </p:txBody>
      </p:sp>
      <p:sp>
        <p:nvSpPr>
          <p:cNvPr id="7" name="Slide Number Placeholder 5"/>
          <p:cNvSpPr>
            <a:spLocks noGrp="1"/>
          </p:cNvSpPr>
          <p:nvPr>
            <p:ph type="sldNum" sz="quarter" idx="12"/>
          </p:nvPr>
        </p:nvSpPr>
        <p:spPr/>
        <p:txBody>
          <a:bodyPr/>
          <a:lstStyle>
            <a:lvl1pPr>
              <a:defRPr>
                <a:ea typeface="MS PGothic" pitchFamily="34" charset="-128"/>
              </a:defRPr>
            </a:lvl1pPr>
          </a:lstStyle>
          <a:p>
            <a:pPr>
              <a:defRPr/>
            </a:pPr>
            <a:fld id="{80E204B4-72BE-4A76-811E-FFE01BE09048}" type="slidenum">
              <a:rPr lang="en-GB"/>
              <a:pPr>
                <a:defRPr/>
              </a:pPr>
              <a:t>‹#›</a:t>
            </a:fld>
            <a:endParaRPr lang="en-GB"/>
          </a:p>
        </p:txBody>
      </p:sp>
    </p:spTree>
    <p:extLst>
      <p:ext uri="{BB962C8B-B14F-4D97-AF65-F5344CB8AC3E}">
        <p14:creationId xmlns:p14="http://schemas.microsoft.com/office/powerpoint/2010/main" val="312384312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ea typeface="MS PGothic" pitchFamily="34" charset="-128"/>
              </a:defRPr>
            </a:lvl1pPr>
          </a:lstStyle>
          <a:p>
            <a:pPr>
              <a:defRPr/>
            </a:pPr>
            <a:endParaRPr lang="en-GB"/>
          </a:p>
        </p:txBody>
      </p:sp>
      <p:sp>
        <p:nvSpPr>
          <p:cNvPr id="6" name="Footer Placeholder 4"/>
          <p:cNvSpPr>
            <a:spLocks noGrp="1"/>
          </p:cNvSpPr>
          <p:nvPr>
            <p:ph type="ftr" sz="quarter" idx="11"/>
          </p:nvPr>
        </p:nvSpPr>
        <p:spPr/>
        <p:txBody>
          <a:bodyPr/>
          <a:lstStyle>
            <a:lvl1pPr>
              <a:defRPr>
                <a:ea typeface="MS PGothic" pitchFamily="34" charset="-128"/>
              </a:defRPr>
            </a:lvl1pPr>
          </a:lstStyle>
          <a:p>
            <a:pPr>
              <a:defRPr/>
            </a:pPr>
            <a:endParaRPr lang="en-GB"/>
          </a:p>
        </p:txBody>
      </p:sp>
      <p:sp>
        <p:nvSpPr>
          <p:cNvPr id="7" name="Slide Number Placeholder 5"/>
          <p:cNvSpPr>
            <a:spLocks noGrp="1"/>
          </p:cNvSpPr>
          <p:nvPr>
            <p:ph type="sldNum" sz="quarter" idx="12"/>
          </p:nvPr>
        </p:nvSpPr>
        <p:spPr/>
        <p:txBody>
          <a:bodyPr/>
          <a:lstStyle>
            <a:lvl1pPr>
              <a:defRPr>
                <a:ea typeface="MS PGothic" pitchFamily="34" charset="-128"/>
              </a:defRPr>
            </a:lvl1pPr>
          </a:lstStyle>
          <a:p>
            <a:pPr>
              <a:defRPr/>
            </a:pPr>
            <a:fld id="{ADCA7349-6763-4F1F-8CAC-CD426B337490}" type="slidenum">
              <a:rPr lang="en-GB"/>
              <a:pPr>
                <a:defRPr/>
              </a:pPr>
              <a:t>‹#›</a:t>
            </a:fld>
            <a:endParaRPr lang="en-GB"/>
          </a:p>
        </p:txBody>
      </p:sp>
    </p:spTree>
    <p:extLst>
      <p:ext uri="{BB962C8B-B14F-4D97-AF65-F5344CB8AC3E}">
        <p14:creationId xmlns:p14="http://schemas.microsoft.com/office/powerpoint/2010/main" val="34110322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ea typeface="MS PGothic" pitchFamily="34" charset="-128"/>
              </a:defRPr>
            </a:lvl1pPr>
          </a:lstStyle>
          <a:p>
            <a:pPr>
              <a:defRPr/>
            </a:pPr>
            <a:endParaRPr lang="en-GB"/>
          </a:p>
        </p:txBody>
      </p:sp>
      <p:sp>
        <p:nvSpPr>
          <p:cNvPr id="5" name="Footer Placeholder 4"/>
          <p:cNvSpPr>
            <a:spLocks noGrp="1"/>
          </p:cNvSpPr>
          <p:nvPr>
            <p:ph type="ftr" sz="quarter" idx="11"/>
          </p:nvPr>
        </p:nvSpPr>
        <p:spPr/>
        <p:txBody>
          <a:bodyPr/>
          <a:lstStyle>
            <a:lvl1pPr>
              <a:defRPr>
                <a:ea typeface="MS PGothic" pitchFamily="34" charset="-128"/>
              </a:defRPr>
            </a:lvl1pPr>
          </a:lstStyle>
          <a:p>
            <a:pPr>
              <a:defRPr/>
            </a:pPr>
            <a:endParaRPr lang="en-GB"/>
          </a:p>
        </p:txBody>
      </p:sp>
      <p:sp>
        <p:nvSpPr>
          <p:cNvPr id="6" name="Slide Number Placeholder 5"/>
          <p:cNvSpPr>
            <a:spLocks noGrp="1"/>
          </p:cNvSpPr>
          <p:nvPr>
            <p:ph type="sldNum" sz="quarter" idx="12"/>
          </p:nvPr>
        </p:nvSpPr>
        <p:spPr/>
        <p:txBody>
          <a:bodyPr/>
          <a:lstStyle>
            <a:lvl1pPr>
              <a:defRPr>
                <a:ea typeface="MS PGothic" pitchFamily="34" charset="-128"/>
              </a:defRPr>
            </a:lvl1pPr>
          </a:lstStyle>
          <a:p>
            <a:pPr>
              <a:defRPr/>
            </a:pPr>
            <a:fld id="{712640BD-5F76-427F-B394-527D4734B2F0}" type="slidenum">
              <a:rPr lang="en-GB"/>
              <a:pPr>
                <a:defRPr/>
              </a:pPr>
              <a:t>‹#›</a:t>
            </a:fld>
            <a:endParaRPr lang="en-GB"/>
          </a:p>
        </p:txBody>
      </p:sp>
    </p:spTree>
    <p:extLst>
      <p:ext uri="{BB962C8B-B14F-4D97-AF65-F5344CB8AC3E}">
        <p14:creationId xmlns:p14="http://schemas.microsoft.com/office/powerpoint/2010/main" val="279561672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ea typeface="MS PGothic" pitchFamily="34" charset="-128"/>
              </a:defRPr>
            </a:lvl1pPr>
          </a:lstStyle>
          <a:p>
            <a:pPr>
              <a:defRPr/>
            </a:pPr>
            <a:endParaRPr lang="en-GB"/>
          </a:p>
        </p:txBody>
      </p:sp>
      <p:sp>
        <p:nvSpPr>
          <p:cNvPr id="5" name="Footer Placeholder 4"/>
          <p:cNvSpPr>
            <a:spLocks noGrp="1"/>
          </p:cNvSpPr>
          <p:nvPr>
            <p:ph type="ftr" sz="quarter" idx="11"/>
          </p:nvPr>
        </p:nvSpPr>
        <p:spPr/>
        <p:txBody>
          <a:bodyPr/>
          <a:lstStyle>
            <a:lvl1pPr>
              <a:defRPr>
                <a:ea typeface="MS PGothic" pitchFamily="34" charset="-128"/>
              </a:defRPr>
            </a:lvl1pPr>
          </a:lstStyle>
          <a:p>
            <a:pPr>
              <a:defRPr/>
            </a:pPr>
            <a:endParaRPr lang="en-GB"/>
          </a:p>
        </p:txBody>
      </p:sp>
      <p:sp>
        <p:nvSpPr>
          <p:cNvPr id="6" name="Slide Number Placeholder 5"/>
          <p:cNvSpPr>
            <a:spLocks noGrp="1"/>
          </p:cNvSpPr>
          <p:nvPr>
            <p:ph type="sldNum" sz="quarter" idx="12"/>
          </p:nvPr>
        </p:nvSpPr>
        <p:spPr/>
        <p:txBody>
          <a:bodyPr/>
          <a:lstStyle>
            <a:lvl1pPr>
              <a:defRPr>
                <a:ea typeface="MS PGothic" pitchFamily="34" charset="-128"/>
              </a:defRPr>
            </a:lvl1pPr>
          </a:lstStyle>
          <a:p>
            <a:pPr>
              <a:defRPr/>
            </a:pPr>
            <a:fld id="{344B89CB-6B3C-4F34-9AF1-C31A4E75A0AF}" type="slidenum">
              <a:rPr lang="en-GB"/>
              <a:pPr>
                <a:defRPr/>
              </a:pPr>
              <a:t>‹#›</a:t>
            </a:fld>
            <a:endParaRPr lang="en-GB"/>
          </a:p>
        </p:txBody>
      </p:sp>
    </p:spTree>
    <p:extLst>
      <p:ext uri="{BB962C8B-B14F-4D97-AF65-F5344CB8AC3E}">
        <p14:creationId xmlns:p14="http://schemas.microsoft.com/office/powerpoint/2010/main" val="365141887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372E6EA0-EB6E-1CC2-9AAE-15F413C5610E}"/>
              </a:ext>
            </a:extLst>
          </p:cNvPr>
          <p:cNvSpPr>
            <a:spLocks noGrp="1"/>
          </p:cNvSpPr>
          <p:nvPr>
            <p:ph type="dt" sz="half" idx="10"/>
          </p:nvPr>
        </p:nvSpPr>
        <p:spPr/>
        <p:txBody>
          <a:bodyPr/>
          <a:lstStyle>
            <a:lvl1pPr>
              <a:defRPr/>
            </a:lvl1pPr>
          </a:lstStyle>
          <a:p>
            <a:pPr>
              <a:defRPr/>
            </a:pPr>
            <a:endParaRPr lang="en-GB" altLang="en-US"/>
          </a:p>
        </p:txBody>
      </p:sp>
      <p:sp>
        <p:nvSpPr>
          <p:cNvPr id="5" name="Footer Placeholder 4">
            <a:extLst>
              <a:ext uri="{FF2B5EF4-FFF2-40B4-BE49-F238E27FC236}">
                <a16:creationId xmlns:a16="http://schemas.microsoft.com/office/drawing/2014/main" id="{ECF9B5D4-52D9-6FEB-157A-1115EDDB17E8}"/>
              </a:ext>
            </a:extLst>
          </p:cNvPr>
          <p:cNvSpPr>
            <a:spLocks noGrp="1"/>
          </p:cNvSpPr>
          <p:nvPr>
            <p:ph type="ftr" sz="quarter" idx="11"/>
          </p:nvPr>
        </p:nvSpPr>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7CE9A888-C3D9-4807-82DE-F94DC604A702}"/>
              </a:ext>
            </a:extLst>
          </p:cNvPr>
          <p:cNvSpPr>
            <a:spLocks noGrp="1"/>
          </p:cNvSpPr>
          <p:nvPr>
            <p:ph type="sldNum" sz="quarter" idx="12"/>
          </p:nvPr>
        </p:nvSpPr>
        <p:spPr/>
        <p:txBody>
          <a:bodyPr/>
          <a:lstStyle>
            <a:lvl1pPr>
              <a:defRPr/>
            </a:lvl1pPr>
          </a:lstStyle>
          <a:p>
            <a:pPr>
              <a:defRPr/>
            </a:pPr>
            <a:fld id="{9A7DED0C-81FB-466B-BDCC-9899ADB5F112}" type="slidenum">
              <a:rPr lang="en-GB" altLang="en-US"/>
              <a:pPr>
                <a:defRPr/>
              </a:pPr>
              <a:t>‹#›</a:t>
            </a:fld>
            <a:endParaRPr lang="en-GB" altLang="en-US"/>
          </a:p>
        </p:txBody>
      </p:sp>
    </p:spTree>
    <p:extLst>
      <p:ext uri="{BB962C8B-B14F-4D97-AF65-F5344CB8AC3E}">
        <p14:creationId xmlns:p14="http://schemas.microsoft.com/office/powerpoint/2010/main" val="371235826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3AFEEEE-E9EC-7F3D-BBC7-14D66C9E1204}"/>
              </a:ext>
            </a:extLst>
          </p:cNvPr>
          <p:cNvSpPr>
            <a:spLocks noGrp="1"/>
          </p:cNvSpPr>
          <p:nvPr>
            <p:ph type="dt" sz="half" idx="10"/>
          </p:nvPr>
        </p:nvSpPr>
        <p:spPr/>
        <p:txBody>
          <a:bodyPr/>
          <a:lstStyle>
            <a:lvl1pPr>
              <a:defRPr/>
            </a:lvl1pPr>
          </a:lstStyle>
          <a:p>
            <a:pPr>
              <a:defRPr/>
            </a:pPr>
            <a:endParaRPr lang="en-GB" altLang="en-US"/>
          </a:p>
        </p:txBody>
      </p:sp>
      <p:sp>
        <p:nvSpPr>
          <p:cNvPr id="5" name="Footer Placeholder 4">
            <a:extLst>
              <a:ext uri="{FF2B5EF4-FFF2-40B4-BE49-F238E27FC236}">
                <a16:creationId xmlns:a16="http://schemas.microsoft.com/office/drawing/2014/main" id="{2ACE3062-F659-0007-04A9-1369C0E4E90B}"/>
              </a:ext>
            </a:extLst>
          </p:cNvPr>
          <p:cNvSpPr>
            <a:spLocks noGrp="1"/>
          </p:cNvSpPr>
          <p:nvPr>
            <p:ph type="ftr" sz="quarter" idx="11"/>
          </p:nvPr>
        </p:nvSpPr>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821108A8-6F4D-5DF1-C0C3-76C48BA44C21}"/>
              </a:ext>
            </a:extLst>
          </p:cNvPr>
          <p:cNvSpPr>
            <a:spLocks noGrp="1"/>
          </p:cNvSpPr>
          <p:nvPr>
            <p:ph type="sldNum" sz="quarter" idx="12"/>
          </p:nvPr>
        </p:nvSpPr>
        <p:spPr/>
        <p:txBody>
          <a:bodyPr/>
          <a:lstStyle>
            <a:lvl1pPr>
              <a:defRPr/>
            </a:lvl1pPr>
          </a:lstStyle>
          <a:p>
            <a:pPr>
              <a:defRPr/>
            </a:pPr>
            <a:fld id="{3F15B0B3-84AB-4FE2-8542-1C35E507DC2E}" type="slidenum">
              <a:rPr lang="en-GB" altLang="en-US"/>
              <a:pPr>
                <a:defRPr/>
              </a:pPr>
              <a:t>‹#›</a:t>
            </a:fld>
            <a:endParaRPr lang="en-GB" altLang="en-US"/>
          </a:p>
        </p:txBody>
      </p:sp>
    </p:spTree>
    <p:extLst>
      <p:ext uri="{BB962C8B-B14F-4D97-AF65-F5344CB8AC3E}">
        <p14:creationId xmlns:p14="http://schemas.microsoft.com/office/powerpoint/2010/main" val="353744414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EC992E5-2357-8218-9609-6BFC1FBDF7FD}"/>
              </a:ext>
            </a:extLst>
          </p:cNvPr>
          <p:cNvSpPr>
            <a:spLocks noGrp="1"/>
          </p:cNvSpPr>
          <p:nvPr>
            <p:ph type="dt" sz="half" idx="10"/>
          </p:nvPr>
        </p:nvSpPr>
        <p:spPr/>
        <p:txBody>
          <a:bodyPr/>
          <a:lstStyle>
            <a:lvl1pPr>
              <a:defRPr/>
            </a:lvl1pPr>
          </a:lstStyle>
          <a:p>
            <a:pPr>
              <a:defRPr/>
            </a:pPr>
            <a:endParaRPr lang="en-GB" altLang="en-US"/>
          </a:p>
        </p:txBody>
      </p:sp>
      <p:sp>
        <p:nvSpPr>
          <p:cNvPr id="5" name="Footer Placeholder 4">
            <a:extLst>
              <a:ext uri="{FF2B5EF4-FFF2-40B4-BE49-F238E27FC236}">
                <a16:creationId xmlns:a16="http://schemas.microsoft.com/office/drawing/2014/main" id="{9878F55A-7695-65A1-6F1C-87E5B10C8B31}"/>
              </a:ext>
            </a:extLst>
          </p:cNvPr>
          <p:cNvSpPr>
            <a:spLocks noGrp="1"/>
          </p:cNvSpPr>
          <p:nvPr>
            <p:ph type="ftr" sz="quarter" idx="11"/>
          </p:nvPr>
        </p:nvSpPr>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9C86C75F-1935-BF52-4510-3EA168167EEA}"/>
              </a:ext>
            </a:extLst>
          </p:cNvPr>
          <p:cNvSpPr>
            <a:spLocks noGrp="1"/>
          </p:cNvSpPr>
          <p:nvPr>
            <p:ph type="sldNum" sz="quarter" idx="12"/>
          </p:nvPr>
        </p:nvSpPr>
        <p:spPr/>
        <p:txBody>
          <a:bodyPr/>
          <a:lstStyle>
            <a:lvl1pPr>
              <a:defRPr/>
            </a:lvl1pPr>
          </a:lstStyle>
          <a:p>
            <a:pPr>
              <a:defRPr/>
            </a:pPr>
            <a:fld id="{50F59AD3-AE11-4770-BAE3-060CA1D02CDA}" type="slidenum">
              <a:rPr lang="en-GB" altLang="en-US"/>
              <a:pPr>
                <a:defRPr/>
              </a:pPr>
              <a:t>‹#›</a:t>
            </a:fld>
            <a:endParaRPr lang="en-GB" altLang="en-US"/>
          </a:p>
        </p:txBody>
      </p:sp>
    </p:spTree>
    <p:extLst>
      <p:ext uri="{BB962C8B-B14F-4D97-AF65-F5344CB8AC3E}">
        <p14:creationId xmlns:p14="http://schemas.microsoft.com/office/powerpoint/2010/main" val="42560912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88A7F919-5021-2BAD-C9F9-A900D70FC615}"/>
              </a:ext>
            </a:extLst>
          </p:cNvPr>
          <p:cNvSpPr>
            <a:spLocks noGrp="1"/>
          </p:cNvSpPr>
          <p:nvPr>
            <p:ph type="dt" sz="half" idx="10"/>
          </p:nvPr>
        </p:nvSpPr>
        <p:spPr/>
        <p:txBody>
          <a:bodyPr/>
          <a:lstStyle>
            <a:lvl1pPr>
              <a:defRPr/>
            </a:lvl1pPr>
          </a:lstStyle>
          <a:p>
            <a:pPr>
              <a:defRPr/>
            </a:pPr>
            <a:endParaRPr lang="en-GB" altLang="en-US"/>
          </a:p>
        </p:txBody>
      </p:sp>
      <p:sp>
        <p:nvSpPr>
          <p:cNvPr id="6" name="Footer Placeholder 4">
            <a:extLst>
              <a:ext uri="{FF2B5EF4-FFF2-40B4-BE49-F238E27FC236}">
                <a16:creationId xmlns:a16="http://schemas.microsoft.com/office/drawing/2014/main" id="{8B0D1813-6F5B-5649-5172-A6BB9B832740}"/>
              </a:ext>
            </a:extLst>
          </p:cNvPr>
          <p:cNvSpPr>
            <a:spLocks noGrp="1"/>
          </p:cNvSpPr>
          <p:nvPr>
            <p:ph type="ftr" sz="quarter" idx="11"/>
          </p:nvPr>
        </p:nvSpPr>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193E6370-0D89-00E6-E4E2-97512C5A348A}"/>
              </a:ext>
            </a:extLst>
          </p:cNvPr>
          <p:cNvSpPr>
            <a:spLocks noGrp="1"/>
          </p:cNvSpPr>
          <p:nvPr>
            <p:ph type="sldNum" sz="quarter" idx="12"/>
          </p:nvPr>
        </p:nvSpPr>
        <p:spPr/>
        <p:txBody>
          <a:bodyPr/>
          <a:lstStyle>
            <a:lvl1pPr>
              <a:defRPr/>
            </a:lvl1pPr>
          </a:lstStyle>
          <a:p>
            <a:pPr>
              <a:defRPr/>
            </a:pPr>
            <a:fld id="{BAB16C88-7B55-4381-A3AF-276CBF644FB9}" type="slidenum">
              <a:rPr lang="en-GB" altLang="en-US"/>
              <a:pPr>
                <a:defRPr/>
              </a:pPr>
              <a:t>‹#›</a:t>
            </a:fld>
            <a:endParaRPr lang="en-GB" altLang="en-US"/>
          </a:p>
        </p:txBody>
      </p:sp>
    </p:spTree>
    <p:extLst>
      <p:ext uri="{BB962C8B-B14F-4D97-AF65-F5344CB8AC3E}">
        <p14:creationId xmlns:p14="http://schemas.microsoft.com/office/powerpoint/2010/main" val="280602519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F182A9B7-88E1-49FA-D473-20DE792B97C3}"/>
              </a:ext>
            </a:extLst>
          </p:cNvPr>
          <p:cNvSpPr>
            <a:spLocks noGrp="1"/>
          </p:cNvSpPr>
          <p:nvPr>
            <p:ph type="dt" sz="half" idx="10"/>
          </p:nvPr>
        </p:nvSpPr>
        <p:spPr/>
        <p:txBody>
          <a:bodyPr/>
          <a:lstStyle>
            <a:lvl1pPr>
              <a:defRPr/>
            </a:lvl1pPr>
          </a:lstStyle>
          <a:p>
            <a:pPr>
              <a:defRPr/>
            </a:pPr>
            <a:endParaRPr lang="en-GB" altLang="en-US"/>
          </a:p>
        </p:txBody>
      </p:sp>
      <p:sp>
        <p:nvSpPr>
          <p:cNvPr id="8" name="Footer Placeholder 4">
            <a:extLst>
              <a:ext uri="{FF2B5EF4-FFF2-40B4-BE49-F238E27FC236}">
                <a16:creationId xmlns:a16="http://schemas.microsoft.com/office/drawing/2014/main" id="{8CEB16E4-231D-C55D-816F-520851012A6C}"/>
              </a:ext>
            </a:extLst>
          </p:cNvPr>
          <p:cNvSpPr>
            <a:spLocks noGrp="1"/>
          </p:cNvSpPr>
          <p:nvPr>
            <p:ph type="ftr" sz="quarter" idx="11"/>
          </p:nvPr>
        </p:nvSpPr>
        <p:spPr/>
        <p:txBody>
          <a:bodyPr/>
          <a:lstStyle>
            <a:lvl1pPr>
              <a:defRPr/>
            </a:lvl1pPr>
          </a:lstStyle>
          <a:p>
            <a:pPr>
              <a:defRPr/>
            </a:pPr>
            <a:endParaRPr lang="en-GB" altLang="en-US"/>
          </a:p>
        </p:txBody>
      </p:sp>
      <p:sp>
        <p:nvSpPr>
          <p:cNvPr id="9" name="Slide Number Placeholder 5">
            <a:extLst>
              <a:ext uri="{FF2B5EF4-FFF2-40B4-BE49-F238E27FC236}">
                <a16:creationId xmlns:a16="http://schemas.microsoft.com/office/drawing/2014/main" id="{80D54068-412A-EF62-09D0-322566C2EFDC}"/>
              </a:ext>
            </a:extLst>
          </p:cNvPr>
          <p:cNvSpPr>
            <a:spLocks noGrp="1"/>
          </p:cNvSpPr>
          <p:nvPr>
            <p:ph type="sldNum" sz="quarter" idx="12"/>
          </p:nvPr>
        </p:nvSpPr>
        <p:spPr/>
        <p:txBody>
          <a:bodyPr/>
          <a:lstStyle>
            <a:lvl1pPr>
              <a:defRPr/>
            </a:lvl1pPr>
          </a:lstStyle>
          <a:p>
            <a:pPr>
              <a:defRPr/>
            </a:pPr>
            <a:fld id="{E399C757-077A-4B95-BFE9-44E99A42FED9}" type="slidenum">
              <a:rPr lang="en-GB" altLang="en-US"/>
              <a:pPr>
                <a:defRPr/>
              </a:pPr>
              <a:t>‹#›</a:t>
            </a:fld>
            <a:endParaRPr lang="en-GB" altLang="en-US"/>
          </a:p>
        </p:txBody>
      </p:sp>
    </p:spTree>
    <p:extLst>
      <p:ext uri="{BB962C8B-B14F-4D97-AF65-F5344CB8AC3E}">
        <p14:creationId xmlns:p14="http://schemas.microsoft.com/office/powerpoint/2010/main" val="149724436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3B3DAEB9-7443-9A9E-01A8-CD6309BEC409}"/>
              </a:ext>
            </a:extLst>
          </p:cNvPr>
          <p:cNvSpPr>
            <a:spLocks noGrp="1"/>
          </p:cNvSpPr>
          <p:nvPr>
            <p:ph type="dt" sz="half" idx="10"/>
          </p:nvPr>
        </p:nvSpPr>
        <p:spPr/>
        <p:txBody>
          <a:bodyPr/>
          <a:lstStyle>
            <a:lvl1pPr>
              <a:defRPr/>
            </a:lvl1pPr>
          </a:lstStyle>
          <a:p>
            <a:pPr>
              <a:defRPr/>
            </a:pPr>
            <a:endParaRPr lang="en-GB" altLang="en-US"/>
          </a:p>
        </p:txBody>
      </p:sp>
      <p:sp>
        <p:nvSpPr>
          <p:cNvPr id="4" name="Footer Placeholder 4">
            <a:extLst>
              <a:ext uri="{FF2B5EF4-FFF2-40B4-BE49-F238E27FC236}">
                <a16:creationId xmlns:a16="http://schemas.microsoft.com/office/drawing/2014/main" id="{327D08CB-D834-5BF1-922B-3604347D96A0}"/>
              </a:ext>
            </a:extLst>
          </p:cNvPr>
          <p:cNvSpPr>
            <a:spLocks noGrp="1"/>
          </p:cNvSpPr>
          <p:nvPr>
            <p:ph type="ftr" sz="quarter" idx="11"/>
          </p:nvPr>
        </p:nvSpPr>
        <p:spPr/>
        <p:txBody>
          <a:bodyPr/>
          <a:lstStyle>
            <a:lvl1pPr>
              <a:defRPr/>
            </a:lvl1pPr>
          </a:lstStyle>
          <a:p>
            <a:pPr>
              <a:defRPr/>
            </a:pPr>
            <a:endParaRPr lang="en-GB" altLang="en-US"/>
          </a:p>
        </p:txBody>
      </p:sp>
      <p:sp>
        <p:nvSpPr>
          <p:cNvPr id="5" name="Slide Number Placeholder 5">
            <a:extLst>
              <a:ext uri="{FF2B5EF4-FFF2-40B4-BE49-F238E27FC236}">
                <a16:creationId xmlns:a16="http://schemas.microsoft.com/office/drawing/2014/main" id="{54810911-F120-39F5-138F-1BC37CDF9004}"/>
              </a:ext>
            </a:extLst>
          </p:cNvPr>
          <p:cNvSpPr>
            <a:spLocks noGrp="1"/>
          </p:cNvSpPr>
          <p:nvPr>
            <p:ph type="sldNum" sz="quarter" idx="12"/>
          </p:nvPr>
        </p:nvSpPr>
        <p:spPr/>
        <p:txBody>
          <a:bodyPr/>
          <a:lstStyle>
            <a:lvl1pPr>
              <a:defRPr/>
            </a:lvl1pPr>
          </a:lstStyle>
          <a:p>
            <a:pPr>
              <a:defRPr/>
            </a:pPr>
            <a:fld id="{7098E05A-3C77-4B37-8DD2-75B22115D15D}" type="slidenum">
              <a:rPr lang="en-GB" altLang="en-US"/>
              <a:pPr>
                <a:defRPr/>
              </a:pPr>
              <a:t>‹#›</a:t>
            </a:fld>
            <a:endParaRPr lang="en-GB" altLang="en-US"/>
          </a:p>
        </p:txBody>
      </p:sp>
    </p:spTree>
    <p:extLst>
      <p:ext uri="{BB962C8B-B14F-4D97-AF65-F5344CB8AC3E}">
        <p14:creationId xmlns:p14="http://schemas.microsoft.com/office/powerpoint/2010/main" val="1646192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ea typeface="MS PGothic" pitchFamily="34" charset="-128"/>
              </a:defRPr>
            </a:lvl1pPr>
          </a:lstStyle>
          <a:p>
            <a:pPr>
              <a:defRPr/>
            </a:pPr>
            <a:endParaRPr lang="en-GB"/>
          </a:p>
        </p:txBody>
      </p:sp>
      <p:sp>
        <p:nvSpPr>
          <p:cNvPr id="6" name="Footer Placeholder 4"/>
          <p:cNvSpPr>
            <a:spLocks noGrp="1"/>
          </p:cNvSpPr>
          <p:nvPr>
            <p:ph type="ftr" sz="quarter" idx="11"/>
          </p:nvPr>
        </p:nvSpPr>
        <p:spPr/>
        <p:txBody>
          <a:bodyPr/>
          <a:lstStyle>
            <a:lvl1pPr>
              <a:defRPr>
                <a:ea typeface="MS PGothic" pitchFamily="34" charset="-128"/>
              </a:defRPr>
            </a:lvl1pPr>
          </a:lstStyle>
          <a:p>
            <a:pPr>
              <a:defRPr/>
            </a:pPr>
            <a:endParaRPr lang="en-GB"/>
          </a:p>
        </p:txBody>
      </p:sp>
      <p:sp>
        <p:nvSpPr>
          <p:cNvPr id="7" name="Slide Number Placeholder 5"/>
          <p:cNvSpPr>
            <a:spLocks noGrp="1"/>
          </p:cNvSpPr>
          <p:nvPr>
            <p:ph type="sldNum" sz="quarter" idx="12"/>
          </p:nvPr>
        </p:nvSpPr>
        <p:spPr/>
        <p:txBody>
          <a:bodyPr/>
          <a:lstStyle>
            <a:lvl1pPr>
              <a:defRPr>
                <a:ea typeface="MS PGothic" pitchFamily="34" charset="-128"/>
              </a:defRPr>
            </a:lvl1pPr>
          </a:lstStyle>
          <a:p>
            <a:pPr>
              <a:defRPr/>
            </a:pPr>
            <a:fld id="{787EC181-A022-473A-A9EC-83134B93A5F1}" type="slidenum">
              <a:rPr lang="en-GB"/>
              <a:pPr>
                <a:defRPr/>
              </a:pPr>
              <a:t>‹#›</a:t>
            </a:fld>
            <a:endParaRPr lang="en-GB"/>
          </a:p>
        </p:txBody>
      </p:sp>
    </p:spTree>
    <p:extLst>
      <p:ext uri="{BB962C8B-B14F-4D97-AF65-F5344CB8AC3E}">
        <p14:creationId xmlns:p14="http://schemas.microsoft.com/office/powerpoint/2010/main" val="95215104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23B4F35-DED0-7D92-A6D9-1C887337C2E8}"/>
              </a:ext>
            </a:extLst>
          </p:cNvPr>
          <p:cNvSpPr>
            <a:spLocks noGrp="1"/>
          </p:cNvSpPr>
          <p:nvPr>
            <p:ph type="dt" sz="half" idx="10"/>
          </p:nvPr>
        </p:nvSpPr>
        <p:spPr/>
        <p:txBody>
          <a:bodyPr/>
          <a:lstStyle>
            <a:lvl1pPr>
              <a:defRPr/>
            </a:lvl1pPr>
          </a:lstStyle>
          <a:p>
            <a:pPr>
              <a:defRPr/>
            </a:pPr>
            <a:endParaRPr lang="en-GB" altLang="en-US"/>
          </a:p>
        </p:txBody>
      </p:sp>
      <p:sp>
        <p:nvSpPr>
          <p:cNvPr id="3" name="Footer Placeholder 4">
            <a:extLst>
              <a:ext uri="{FF2B5EF4-FFF2-40B4-BE49-F238E27FC236}">
                <a16:creationId xmlns:a16="http://schemas.microsoft.com/office/drawing/2014/main" id="{3D52CE15-B084-C9D9-22E6-4FFEB8A0855B}"/>
              </a:ext>
            </a:extLst>
          </p:cNvPr>
          <p:cNvSpPr>
            <a:spLocks noGrp="1"/>
          </p:cNvSpPr>
          <p:nvPr>
            <p:ph type="ftr" sz="quarter" idx="11"/>
          </p:nvPr>
        </p:nvSpPr>
        <p:spPr/>
        <p:txBody>
          <a:bodyPr/>
          <a:lstStyle>
            <a:lvl1pPr>
              <a:defRPr/>
            </a:lvl1pPr>
          </a:lstStyle>
          <a:p>
            <a:pPr>
              <a:defRPr/>
            </a:pPr>
            <a:endParaRPr lang="en-GB" altLang="en-US"/>
          </a:p>
        </p:txBody>
      </p:sp>
      <p:sp>
        <p:nvSpPr>
          <p:cNvPr id="4" name="Slide Number Placeholder 5">
            <a:extLst>
              <a:ext uri="{FF2B5EF4-FFF2-40B4-BE49-F238E27FC236}">
                <a16:creationId xmlns:a16="http://schemas.microsoft.com/office/drawing/2014/main" id="{7BC271C4-1280-2123-72E2-B756B0DB42D6}"/>
              </a:ext>
            </a:extLst>
          </p:cNvPr>
          <p:cNvSpPr>
            <a:spLocks noGrp="1"/>
          </p:cNvSpPr>
          <p:nvPr>
            <p:ph type="sldNum" sz="quarter" idx="12"/>
          </p:nvPr>
        </p:nvSpPr>
        <p:spPr/>
        <p:txBody>
          <a:bodyPr/>
          <a:lstStyle>
            <a:lvl1pPr>
              <a:defRPr/>
            </a:lvl1pPr>
          </a:lstStyle>
          <a:p>
            <a:pPr>
              <a:defRPr/>
            </a:pPr>
            <a:fld id="{2AF5E5FA-893F-4E65-BF08-0ABC8E4BDC23}" type="slidenum">
              <a:rPr lang="en-GB" altLang="en-US"/>
              <a:pPr>
                <a:defRPr/>
              </a:pPr>
              <a:t>‹#›</a:t>
            </a:fld>
            <a:endParaRPr lang="en-GB" altLang="en-US"/>
          </a:p>
        </p:txBody>
      </p:sp>
    </p:spTree>
    <p:extLst>
      <p:ext uri="{BB962C8B-B14F-4D97-AF65-F5344CB8AC3E}">
        <p14:creationId xmlns:p14="http://schemas.microsoft.com/office/powerpoint/2010/main" val="155994376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1F5E5072-E104-5450-73F9-10A2C199F0CC}"/>
              </a:ext>
            </a:extLst>
          </p:cNvPr>
          <p:cNvSpPr>
            <a:spLocks noGrp="1"/>
          </p:cNvSpPr>
          <p:nvPr>
            <p:ph type="dt" sz="half" idx="10"/>
          </p:nvPr>
        </p:nvSpPr>
        <p:spPr/>
        <p:txBody>
          <a:bodyPr/>
          <a:lstStyle>
            <a:lvl1pPr>
              <a:defRPr/>
            </a:lvl1pPr>
          </a:lstStyle>
          <a:p>
            <a:pPr>
              <a:defRPr/>
            </a:pPr>
            <a:endParaRPr lang="en-GB" altLang="en-US"/>
          </a:p>
        </p:txBody>
      </p:sp>
      <p:sp>
        <p:nvSpPr>
          <p:cNvPr id="6" name="Footer Placeholder 4">
            <a:extLst>
              <a:ext uri="{FF2B5EF4-FFF2-40B4-BE49-F238E27FC236}">
                <a16:creationId xmlns:a16="http://schemas.microsoft.com/office/drawing/2014/main" id="{26B2EF8D-1FB8-4457-2857-3B4EB9D1D4C1}"/>
              </a:ext>
            </a:extLst>
          </p:cNvPr>
          <p:cNvSpPr>
            <a:spLocks noGrp="1"/>
          </p:cNvSpPr>
          <p:nvPr>
            <p:ph type="ftr" sz="quarter" idx="11"/>
          </p:nvPr>
        </p:nvSpPr>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C1700B9B-6932-B54C-D96D-E79E3612DCD8}"/>
              </a:ext>
            </a:extLst>
          </p:cNvPr>
          <p:cNvSpPr>
            <a:spLocks noGrp="1"/>
          </p:cNvSpPr>
          <p:nvPr>
            <p:ph type="sldNum" sz="quarter" idx="12"/>
          </p:nvPr>
        </p:nvSpPr>
        <p:spPr/>
        <p:txBody>
          <a:bodyPr/>
          <a:lstStyle>
            <a:lvl1pPr>
              <a:defRPr/>
            </a:lvl1pPr>
          </a:lstStyle>
          <a:p>
            <a:pPr>
              <a:defRPr/>
            </a:pPr>
            <a:fld id="{56D361C9-1A1A-4CCB-A5A2-DD0F1A643A2B}" type="slidenum">
              <a:rPr lang="en-GB" altLang="en-US"/>
              <a:pPr>
                <a:defRPr/>
              </a:pPr>
              <a:t>‹#›</a:t>
            </a:fld>
            <a:endParaRPr lang="en-GB" altLang="en-US"/>
          </a:p>
        </p:txBody>
      </p:sp>
    </p:spTree>
    <p:extLst>
      <p:ext uri="{BB962C8B-B14F-4D97-AF65-F5344CB8AC3E}">
        <p14:creationId xmlns:p14="http://schemas.microsoft.com/office/powerpoint/2010/main" val="312244851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22C0A0E0-C96D-0BD5-5107-FF7B53E47AFE}"/>
              </a:ext>
            </a:extLst>
          </p:cNvPr>
          <p:cNvSpPr>
            <a:spLocks noGrp="1"/>
          </p:cNvSpPr>
          <p:nvPr>
            <p:ph type="dt" sz="half" idx="10"/>
          </p:nvPr>
        </p:nvSpPr>
        <p:spPr/>
        <p:txBody>
          <a:bodyPr/>
          <a:lstStyle>
            <a:lvl1pPr>
              <a:defRPr/>
            </a:lvl1pPr>
          </a:lstStyle>
          <a:p>
            <a:pPr>
              <a:defRPr/>
            </a:pPr>
            <a:endParaRPr lang="en-GB" altLang="en-US"/>
          </a:p>
        </p:txBody>
      </p:sp>
      <p:sp>
        <p:nvSpPr>
          <p:cNvPr id="6" name="Footer Placeholder 4">
            <a:extLst>
              <a:ext uri="{FF2B5EF4-FFF2-40B4-BE49-F238E27FC236}">
                <a16:creationId xmlns:a16="http://schemas.microsoft.com/office/drawing/2014/main" id="{7DFF013B-CF50-E768-BFEC-9BE30C47A467}"/>
              </a:ext>
            </a:extLst>
          </p:cNvPr>
          <p:cNvSpPr>
            <a:spLocks noGrp="1"/>
          </p:cNvSpPr>
          <p:nvPr>
            <p:ph type="ftr" sz="quarter" idx="11"/>
          </p:nvPr>
        </p:nvSpPr>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11A85713-2123-8563-DA8B-3D68AC50C7EA}"/>
              </a:ext>
            </a:extLst>
          </p:cNvPr>
          <p:cNvSpPr>
            <a:spLocks noGrp="1"/>
          </p:cNvSpPr>
          <p:nvPr>
            <p:ph type="sldNum" sz="quarter" idx="12"/>
          </p:nvPr>
        </p:nvSpPr>
        <p:spPr/>
        <p:txBody>
          <a:bodyPr/>
          <a:lstStyle>
            <a:lvl1pPr>
              <a:defRPr/>
            </a:lvl1pPr>
          </a:lstStyle>
          <a:p>
            <a:pPr>
              <a:defRPr/>
            </a:pPr>
            <a:fld id="{A4D9A96D-0848-493E-9F45-1907D0233C49}" type="slidenum">
              <a:rPr lang="en-GB" altLang="en-US"/>
              <a:pPr>
                <a:defRPr/>
              </a:pPr>
              <a:t>‹#›</a:t>
            </a:fld>
            <a:endParaRPr lang="en-GB" altLang="en-US"/>
          </a:p>
        </p:txBody>
      </p:sp>
    </p:spTree>
    <p:extLst>
      <p:ext uri="{BB962C8B-B14F-4D97-AF65-F5344CB8AC3E}">
        <p14:creationId xmlns:p14="http://schemas.microsoft.com/office/powerpoint/2010/main" val="383338099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06DC155-B65A-B36F-6951-229A57C85337}"/>
              </a:ext>
            </a:extLst>
          </p:cNvPr>
          <p:cNvSpPr>
            <a:spLocks noGrp="1"/>
          </p:cNvSpPr>
          <p:nvPr>
            <p:ph type="dt" sz="half" idx="10"/>
          </p:nvPr>
        </p:nvSpPr>
        <p:spPr/>
        <p:txBody>
          <a:bodyPr/>
          <a:lstStyle>
            <a:lvl1pPr>
              <a:defRPr/>
            </a:lvl1pPr>
          </a:lstStyle>
          <a:p>
            <a:pPr>
              <a:defRPr/>
            </a:pPr>
            <a:endParaRPr lang="en-GB" altLang="en-US"/>
          </a:p>
        </p:txBody>
      </p:sp>
      <p:sp>
        <p:nvSpPr>
          <p:cNvPr id="5" name="Footer Placeholder 4">
            <a:extLst>
              <a:ext uri="{FF2B5EF4-FFF2-40B4-BE49-F238E27FC236}">
                <a16:creationId xmlns:a16="http://schemas.microsoft.com/office/drawing/2014/main" id="{6AB77F86-37F9-D781-EC70-0E4A8D031C01}"/>
              </a:ext>
            </a:extLst>
          </p:cNvPr>
          <p:cNvSpPr>
            <a:spLocks noGrp="1"/>
          </p:cNvSpPr>
          <p:nvPr>
            <p:ph type="ftr" sz="quarter" idx="11"/>
          </p:nvPr>
        </p:nvSpPr>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88379C24-7FF9-C07B-6851-0B615E4805AD}"/>
              </a:ext>
            </a:extLst>
          </p:cNvPr>
          <p:cNvSpPr>
            <a:spLocks noGrp="1"/>
          </p:cNvSpPr>
          <p:nvPr>
            <p:ph type="sldNum" sz="quarter" idx="12"/>
          </p:nvPr>
        </p:nvSpPr>
        <p:spPr/>
        <p:txBody>
          <a:bodyPr/>
          <a:lstStyle>
            <a:lvl1pPr>
              <a:defRPr/>
            </a:lvl1pPr>
          </a:lstStyle>
          <a:p>
            <a:pPr>
              <a:defRPr/>
            </a:pPr>
            <a:fld id="{DC3D14A7-A5B6-4C8E-AC3E-57C2FC7FA85E}" type="slidenum">
              <a:rPr lang="en-GB" altLang="en-US"/>
              <a:pPr>
                <a:defRPr/>
              </a:pPr>
              <a:t>‹#›</a:t>
            </a:fld>
            <a:endParaRPr lang="en-GB" altLang="en-US"/>
          </a:p>
        </p:txBody>
      </p:sp>
    </p:spTree>
    <p:extLst>
      <p:ext uri="{BB962C8B-B14F-4D97-AF65-F5344CB8AC3E}">
        <p14:creationId xmlns:p14="http://schemas.microsoft.com/office/powerpoint/2010/main" val="73917066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E93CA5F-EB46-9EDF-C342-010CE5410E78}"/>
              </a:ext>
            </a:extLst>
          </p:cNvPr>
          <p:cNvSpPr>
            <a:spLocks noGrp="1"/>
          </p:cNvSpPr>
          <p:nvPr>
            <p:ph type="dt" sz="half" idx="10"/>
          </p:nvPr>
        </p:nvSpPr>
        <p:spPr/>
        <p:txBody>
          <a:bodyPr/>
          <a:lstStyle>
            <a:lvl1pPr>
              <a:defRPr/>
            </a:lvl1pPr>
          </a:lstStyle>
          <a:p>
            <a:pPr>
              <a:defRPr/>
            </a:pPr>
            <a:endParaRPr lang="en-GB" altLang="en-US"/>
          </a:p>
        </p:txBody>
      </p:sp>
      <p:sp>
        <p:nvSpPr>
          <p:cNvPr id="5" name="Footer Placeholder 4">
            <a:extLst>
              <a:ext uri="{FF2B5EF4-FFF2-40B4-BE49-F238E27FC236}">
                <a16:creationId xmlns:a16="http://schemas.microsoft.com/office/drawing/2014/main" id="{8C9A6D0C-63E1-4BD9-D286-CA3046ED7108}"/>
              </a:ext>
            </a:extLst>
          </p:cNvPr>
          <p:cNvSpPr>
            <a:spLocks noGrp="1"/>
          </p:cNvSpPr>
          <p:nvPr>
            <p:ph type="ftr" sz="quarter" idx="11"/>
          </p:nvPr>
        </p:nvSpPr>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DE0A7BF2-7D68-254C-BF9D-66187E46A2BD}"/>
              </a:ext>
            </a:extLst>
          </p:cNvPr>
          <p:cNvSpPr>
            <a:spLocks noGrp="1"/>
          </p:cNvSpPr>
          <p:nvPr>
            <p:ph type="sldNum" sz="quarter" idx="12"/>
          </p:nvPr>
        </p:nvSpPr>
        <p:spPr/>
        <p:txBody>
          <a:bodyPr/>
          <a:lstStyle>
            <a:lvl1pPr>
              <a:defRPr/>
            </a:lvl1pPr>
          </a:lstStyle>
          <a:p>
            <a:pPr>
              <a:defRPr/>
            </a:pPr>
            <a:fld id="{6E1A108C-BB2C-4611-BD88-31FF780F7894}" type="slidenum">
              <a:rPr lang="en-GB" altLang="en-US"/>
              <a:pPr>
                <a:defRPr/>
              </a:pPr>
              <a:t>‹#›</a:t>
            </a:fld>
            <a:endParaRPr lang="en-GB" altLang="en-US"/>
          </a:p>
        </p:txBody>
      </p:sp>
    </p:spTree>
    <p:extLst>
      <p:ext uri="{BB962C8B-B14F-4D97-AF65-F5344CB8AC3E}">
        <p14:creationId xmlns:p14="http://schemas.microsoft.com/office/powerpoint/2010/main" val="233197261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ECAD7-A143-4EC3-9573-949FE2B754C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078677E-0376-4B51-9AC2-E4E47F778F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C1BB3F2-D03D-45FD-8993-3581BFFD65F2}"/>
              </a:ext>
            </a:extLst>
          </p:cNvPr>
          <p:cNvSpPr>
            <a:spLocks noGrp="1"/>
          </p:cNvSpPr>
          <p:nvPr>
            <p:ph type="dt" sz="half" idx="10"/>
          </p:nvPr>
        </p:nvSpPr>
        <p:spPr/>
        <p:txBody>
          <a:bodyPr/>
          <a:lstStyle/>
          <a:p>
            <a:fld id="{917E386F-444A-4898-B4CC-D3B785A2CA84}" type="datetimeFigureOut">
              <a:rPr lang="en-GB" smtClean="0"/>
              <a:t>09/09/2025</a:t>
            </a:fld>
            <a:endParaRPr lang="en-GB"/>
          </a:p>
        </p:txBody>
      </p:sp>
      <p:sp>
        <p:nvSpPr>
          <p:cNvPr id="5" name="Footer Placeholder 4">
            <a:extLst>
              <a:ext uri="{FF2B5EF4-FFF2-40B4-BE49-F238E27FC236}">
                <a16:creationId xmlns:a16="http://schemas.microsoft.com/office/drawing/2014/main" id="{EAB88987-A9C2-49B0-A516-83F75EC5BD3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517791-9057-4AF5-B228-67DFDFD0C4F3}"/>
              </a:ext>
            </a:extLst>
          </p:cNvPr>
          <p:cNvSpPr>
            <a:spLocks noGrp="1"/>
          </p:cNvSpPr>
          <p:nvPr>
            <p:ph type="sldNum" sz="quarter" idx="12"/>
          </p:nvPr>
        </p:nvSpPr>
        <p:spPr/>
        <p:txBody>
          <a:bodyPr/>
          <a:lstStyle/>
          <a:p>
            <a:fld id="{EB6783B8-B42F-4B13-9E6C-4AFFDC9D1E43}" type="slidenum">
              <a:rPr lang="en-GB" smtClean="0"/>
              <a:t>‹#›</a:t>
            </a:fld>
            <a:endParaRPr lang="en-GB"/>
          </a:p>
        </p:txBody>
      </p:sp>
    </p:spTree>
    <p:extLst>
      <p:ext uri="{BB962C8B-B14F-4D97-AF65-F5344CB8AC3E}">
        <p14:creationId xmlns:p14="http://schemas.microsoft.com/office/powerpoint/2010/main" val="67472787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8C789-93A7-433A-8347-44F51B76119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1EFF593-7B15-40FD-9775-CECEA8DD3A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0078F05-F410-4F64-96C0-63729C07DD54}"/>
              </a:ext>
            </a:extLst>
          </p:cNvPr>
          <p:cNvSpPr>
            <a:spLocks noGrp="1"/>
          </p:cNvSpPr>
          <p:nvPr>
            <p:ph type="dt" sz="half" idx="10"/>
          </p:nvPr>
        </p:nvSpPr>
        <p:spPr/>
        <p:txBody>
          <a:bodyPr/>
          <a:lstStyle/>
          <a:p>
            <a:fld id="{917E386F-444A-4898-B4CC-D3B785A2CA84}" type="datetimeFigureOut">
              <a:rPr lang="en-GB" smtClean="0"/>
              <a:t>09/09/2025</a:t>
            </a:fld>
            <a:endParaRPr lang="en-GB"/>
          </a:p>
        </p:txBody>
      </p:sp>
      <p:sp>
        <p:nvSpPr>
          <p:cNvPr id="5" name="Footer Placeholder 4">
            <a:extLst>
              <a:ext uri="{FF2B5EF4-FFF2-40B4-BE49-F238E27FC236}">
                <a16:creationId xmlns:a16="http://schemas.microsoft.com/office/drawing/2014/main" id="{E4E90598-10E4-401E-98D1-13FF6E406A5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D00700-BA36-4A3E-9373-AC4D16534E4A}"/>
              </a:ext>
            </a:extLst>
          </p:cNvPr>
          <p:cNvSpPr>
            <a:spLocks noGrp="1"/>
          </p:cNvSpPr>
          <p:nvPr>
            <p:ph type="sldNum" sz="quarter" idx="12"/>
          </p:nvPr>
        </p:nvSpPr>
        <p:spPr/>
        <p:txBody>
          <a:bodyPr/>
          <a:lstStyle/>
          <a:p>
            <a:fld id="{EB6783B8-B42F-4B13-9E6C-4AFFDC9D1E43}" type="slidenum">
              <a:rPr lang="en-GB" smtClean="0"/>
              <a:t>‹#›</a:t>
            </a:fld>
            <a:endParaRPr lang="en-GB"/>
          </a:p>
        </p:txBody>
      </p:sp>
    </p:spTree>
    <p:extLst>
      <p:ext uri="{BB962C8B-B14F-4D97-AF65-F5344CB8AC3E}">
        <p14:creationId xmlns:p14="http://schemas.microsoft.com/office/powerpoint/2010/main" val="208396467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C6791-2A0A-4BEF-A442-8CE9FFB0337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961D243-6B39-486A-9B22-4F54AC3AA3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B2C2C82-0AE1-4FCE-97E6-14300C7F7D60}"/>
              </a:ext>
            </a:extLst>
          </p:cNvPr>
          <p:cNvSpPr>
            <a:spLocks noGrp="1"/>
          </p:cNvSpPr>
          <p:nvPr>
            <p:ph type="dt" sz="half" idx="10"/>
          </p:nvPr>
        </p:nvSpPr>
        <p:spPr/>
        <p:txBody>
          <a:bodyPr/>
          <a:lstStyle/>
          <a:p>
            <a:fld id="{917E386F-444A-4898-B4CC-D3B785A2CA84}" type="datetimeFigureOut">
              <a:rPr lang="en-GB" smtClean="0"/>
              <a:t>09/09/2025</a:t>
            </a:fld>
            <a:endParaRPr lang="en-GB"/>
          </a:p>
        </p:txBody>
      </p:sp>
      <p:sp>
        <p:nvSpPr>
          <p:cNvPr id="5" name="Footer Placeholder 4">
            <a:extLst>
              <a:ext uri="{FF2B5EF4-FFF2-40B4-BE49-F238E27FC236}">
                <a16:creationId xmlns:a16="http://schemas.microsoft.com/office/drawing/2014/main" id="{14B7BF81-5A3C-45AB-9FEC-CEE60D07A6A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223E49B-7192-40A4-8435-3451D72EA336}"/>
              </a:ext>
            </a:extLst>
          </p:cNvPr>
          <p:cNvSpPr>
            <a:spLocks noGrp="1"/>
          </p:cNvSpPr>
          <p:nvPr>
            <p:ph type="sldNum" sz="quarter" idx="12"/>
          </p:nvPr>
        </p:nvSpPr>
        <p:spPr/>
        <p:txBody>
          <a:bodyPr/>
          <a:lstStyle/>
          <a:p>
            <a:fld id="{EB6783B8-B42F-4B13-9E6C-4AFFDC9D1E43}" type="slidenum">
              <a:rPr lang="en-GB" smtClean="0"/>
              <a:t>‹#›</a:t>
            </a:fld>
            <a:endParaRPr lang="en-GB"/>
          </a:p>
        </p:txBody>
      </p:sp>
    </p:spTree>
    <p:extLst>
      <p:ext uri="{BB962C8B-B14F-4D97-AF65-F5344CB8AC3E}">
        <p14:creationId xmlns:p14="http://schemas.microsoft.com/office/powerpoint/2010/main" val="344406224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44A96-F9E9-4A0B-AFD1-2D3171610B5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610AC88-2028-4AF5-B2AB-41C9A4B244F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DB5E3C1-E639-4B9D-9FF0-0A3A215544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74463C9-FC91-46D4-8304-E62E248C5C62}"/>
              </a:ext>
            </a:extLst>
          </p:cNvPr>
          <p:cNvSpPr>
            <a:spLocks noGrp="1"/>
          </p:cNvSpPr>
          <p:nvPr>
            <p:ph type="dt" sz="half" idx="10"/>
          </p:nvPr>
        </p:nvSpPr>
        <p:spPr/>
        <p:txBody>
          <a:bodyPr/>
          <a:lstStyle/>
          <a:p>
            <a:fld id="{917E386F-444A-4898-B4CC-D3B785A2CA84}" type="datetimeFigureOut">
              <a:rPr lang="en-GB" smtClean="0"/>
              <a:t>09/09/2025</a:t>
            </a:fld>
            <a:endParaRPr lang="en-GB"/>
          </a:p>
        </p:txBody>
      </p:sp>
      <p:sp>
        <p:nvSpPr>
          <p:cNvPr id="6" name="Footer Placeholder 5">
            <a:extLst>
              <a:ext uri="{FF2B5EF4-FFF2-40B4-BE49-F238E27FC236}">
                <a16:creationId xmlns:a16="http://schemas.microsoft.com/office/drawing/2014/main" id="{40FAC0CF-2994-4083-8028-4AF04F3770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BCE5B5D-B53C-43A4-9660-AA22BB0EED74}"/>
              </a:ext>
            </a:extLst>
          </p:cNvPr>
          <p:cNvSpPr>
            <a:spLocks noGrp="1"/>
          </p:cNvSpPr>
          <p:nvPr>
            <p:ph type="sldNum" sz="quarter" idx="12"/>
          </p:nvPr>
        </p:nvSpPr>
        <p:spPr/>
        <p:txBody>
          <a:bodyPr/>
          <a:lstStyle/>
          <a:p>
            <a:fld id="{EB6783B8-B42F-4B13-9E6C-4AFFDC9D1E43}" type="slidenum">
              <a:rPr lang="en-GB" smtClean="0"/>
              <a:t>‹#›</a:t>
            </a:fld>
            <a:endParaRPr lang="en-GB"/>
          </a:p>
        </p:txBody>
      </p:sp>
    </p:spTree>
    <p:extLst>
      <p:ext uri="{BB962C8B-B14F-4D97-AF65-F5344CB8AC3E}">
        <p14:creationId xmlns:p14="http://schemas.microsoft.com/office/powerpoint/2010/main" val="99174359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F7E4E-E63A-472C-A5BC-49022DCDB52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1440C6D-B655-4CA6-9B9E-7F2823822A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535BDE0-2943-4664-A133-3F7EA32D4FC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69FC23D-B7B3-4F2F-B6C1-0A9BD81D7A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3DABF6-0166-4BCE-9EC7-292685004CA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646BC0D-1664-496E-A9B7-E5441B929F76}"/>
              </a:ext>
            </a:extLst>
          </p:cNvPr>
          <p:cNvSpPr>
            <a:spLocks noGrp="1"/>
          </p:cNvSpPr>
          <p:nvPr>
            <p:ph type="dt" sz="half" idx="10"/>
          </p:nvPr>
        </p:nvSpPr>
        <p:spPr/>
        <p:txBody>
          <a:bodyPr/>
          <a:lstStyle/>
          <a:p>
            <a:fld id="{917E386F-444A-4898-B4CC-D3B785A2CA84}" type="datetimeFigureOut">
              <a:rPr lang="en-GB" smtClean="0"/>
              <a:t>09/09/2025</a:t>
            </a:fld>
            <a:endParaRPr lang="en-GB"/>
          </a:p>
        </p:txBody>
      </p:sp>
      <p:sp>
        <p:nvSpPr>
          <p:cNvPr id="8" name="Footer Placeholder 7">
            <a:extLst>
              <a:ext uri="{FF2B5EF4-FFF2-40B4-BE49-F238E27FC236}">
                <a16:creationId xmlns:a16="http://schemas.microsoft.com/office/drawing/2014/main" id="{E048E58B-5432-40F6-B6DC-8FBA2DC3D0F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E92079C-D43E-4641-AEC8-30746419F39B}"/>
              </a:ext>
            </a:extLst>
          </p:cNvPr>
          <p:cNvSpPr>
            <a:spLocks noGrp="1"/>
          </p:cNvSpPr>
          <p:nvPr>
            <p:ph type="sldNum" sz="quarter" idx="12"/>
          </p:nvPr>
        </p:nvSpPr>
        <p:spPr/>
        <p:txBody>
          <a:bodyPr/>
          <a:lstStyle/>
          <a:p>
            <a:fld id="{EB6783B8-B42F-4B13-9E6C-4AFFDC9D1E43}" type="slidenum">
              <a:rPr lang="en-GB" smtClean="0"/>
              <a:t>‹#›</a:t>
            </a:fld>
            <a:endParaRPr lang="en-GB"/>
          </a:p>
        </p:txBody>
      </p:sp>
    </p:spTree>
    <p:extLst>
      <p:ext uri="{BB962C8B-B14F-4D97-AF65-F5344CB8AC3E}">
        <p14:creationId xmlns:p14="http://schemas.microsoft.com/office/powerpoint/2010/main" val="80102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ea typeface="MS PGothic" pitchFamily="34" charset="-128"/>
              </a:defRPr>
            </a:lvl1pPr>
          </a:lstStyle>
          <a:p>
            <a:pPr>
              <a:defRPr/>
            </a:pPr>
            <a:endParaRPr lang="en-GB"/>
          </a:p>
        </p:txBody>
      </p:sp>
      <p:sp>
        <p:nvSpPr>
          <p:cNvPr id="8" name="Footer Placeholder 4"/>
          <p:cNvSpPr>
            <a:spLocks noGrp="1"/>
          </p:cNvSpPr>
          <p:nvPr>
            <p:ph type="ftr" sz="quarter" idx="11"/>
          </p:nvPr>
        </p:nvSpPr>
        <p:spPr/>
        <p:txBody>
          <a:bodyPr/>
          <a:lstStyle>
            <a:lvl1pPr>
              <a:defRPr>
                <a:ea typeface="MS PGothic" pitchFamily="34" charset="-128"/>
              </a:defRPr>
            </a:lvl1pPr>
          </a:lstStyle>
          <a:p>
            <a:pPr>
              <a:defRPr/>
            </a:pPr>
            <a:endParaRPr lang="en-GB"/>
          </a:p>
        </p:txBody>
      </p:sp>
      <p:sp>
        <p:nvSpPr>
          <p:cNvPr id="9" name="Slide Number Placeholder 5"/>
          <p:cNvSpPr>
            <a:spLocks noGrp="1"/>
          </p:cNvSpPr>
          <p:nvPr>
            <p:ph type="sldNum" sz="quarter" idx="12"/>
          </p:nvPr>
        </p:nvSpPr>
        <p:spPr/>
        <p:txBody>
          <a:bodyPr/>
          <a:lstStyle>
            <a:lvl1pPr>
              <a:defRPr>
                <a:ea typeface="MS PGothic" pitchFamily="34" charset="-128"/>
              </a:defRPr>
            </a:lvl1pPr>
          </a:lstStyle>
          <a:p>
            <a:pPr>
              <a:defRPr/>
            </a:pPr>
            <a:fld id="{48DD1ADB-D955-49A5-B8CC-1B303C68BD7D}" type="slidenum">
              <a:rPr lang="en-GB"/>
              <a:pPr>
                <a:defRPr/>
              </a:pPr>
              <a:t>‹#›</a:t>
            </a:fld>
            <a:endParaRPr lang="en-GB"/>
          </a:p>
        </p:txBody>
      </p:sp>
    </p:spTree>
    <p:extLst>
      <p:ext uri="{BB962C8B-B14F-4D97-AF65-F5344CB8AC3E}">
        <p14:creationId xmlns:p14="http://schemas.microsoft.com/office/powerpoint/2010/main" val="345915913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53F4E-E8DE-40B3-828C-6BB627CED0B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617018A-4C65-4A02-B431-64ECC5AB2D63}"/>
              </a:ext>
            </a:extLst>
          </p:cNvPr>
          <p:cNvSpPr>
            <a:spLocks noGrp="1"/>
          </p:cNvSpPr>
          <p:nvPr>
            <p:ph type="dt" sz="half" idx="10"/>
          </p:nvPr>
        </p:nvSpPr>
        <p:spPr/>
        <p:txBody>
          <a:bodyPr/>
          <a:lstStyle/>
          <a:p>
            <a:fld id="{917E386F-444A-4898-B4CC-D3B785A2CA84}" type="datetimeFigureOut">
              <a:rPr lang="en-GB" smtClean="0"/>
              <a:t>09/09/2025</a:t>
            </a:fld>
            <a:endParaRPr lang="en-GB"/>
          </a:p>
        </p:txBody>
      </p:sp>
      <p:sp>
        <p:nvSpPr>
          <p:cNvPr id="4" name="Footer Placeholder 3">
            <a:extLst>
              <a:ext uri="{FF2B5EF4-FFF2-40B4-BE49-F238E27FC236}">
                <a16:creationId xmlns:a16="http://schemas.microsoft.com/office/drawing/2014/main" id="{39DD735F-E8CA-4109-87B9-8A884D66CFA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1A87A9B-6FCA-4546-926F-362B928875EA}"/>
              </a:ext>
            </a:extLst>
          </p:cNvPr>
          <p:cNvSpPr>
            <a:spLocks noGrp="1"/>
          </p:cNvSpPr>
          <p:nvPr>
            <p:ph type="sldNum" sz="quarter" idx="12"/>
          </p:nvPr>
        </p:nvSpPr>
        <p:spPr/>
        <p:txBody>
          <a:bodyPr/>
          <a:lstStyle/>
          <a:p>
            <a:fld id="{EB6783B8-B42F-4B13-9E6C-4AFFDC9D1E43}" type="slidenum">
              <a:rPr lang="en-GB" smtClean="0"/>
              <a:t>‹#›</a:t>
            </a:fld>
            <a:endParaRPr lang="en-GB"/>
          </a:p>
        </p:txBody>
      </p:sp>
    </p:spTree>
    <p:extLst>
      <p:ext uri="{BB962C8B-B14F-4D97-AF65-F5344CB8AC3E}">
        <p14:creationId xmlns:p14="http://schemas.microsoft.com/office/powerpoint/2010/main" val="356885269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E4C90D-C66F-4A2F-8CCB-BF9E2EF23283}"/>
              </a:ext>
            </a:extLst>
          </p:cNvPr>
          <p:cNvSpPr>
            <a:spLocks noGrp="1"/>
          </p:cNvSpPr>
          <p:nvPr>
            <p:ph type="dt" sz="half" idx="10"/>
          </p:nvPr>
        </p:nvSpPr>
        <p:spPr/>
        <p:txBody>
          <a:bodyPr/>
          <a:lstStyle/>
          <a:p>
            <a:fld id="{917E386F-444A-4898-B4CC-D3B785A2CA84}" type="datetimeFigureOut">
              <a:rPr lang="en-GB" smtClean="0"/>
              <a:t>09/09/2025</a:t>
            </a:fld>
            <a:endParaRPr lang="en-GB"/>
          </a:p>
        </p:txBody>
      </p:sp>
      <p:sp>
        <p:nvSpPr>
          <p:cNvPr id="3" name="Footer Placeholder 2">
            <a:extLst>
              <a:ext uri="{FF2B5EF4-FFF2-40B4-BE49-F238E27FC236}">
                <a16:creationId xmlns:a16="http://schemas.microsoft.com/office/drawing/2014/main" id="{A8F133A5-7AC7-4C9A-B582-9B930EB868E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30142AB-31A1-4CEF-B4A5-B92EB20C06F8}"/>
              </a:ext>
            </a:extLst>
          </p:cNvPr>
          <p:cNvSpPr>
            <a:spLocks noGrp="1"/>
          </p:cNvSpPr>
          <p:nvPr>
            <p:ph type="sldNum" sz="quarter" idx="12"/>
          </p:nvPr>
        </p:nvSpPr>
        <p:spPr/>
        <p:txBody>
          <a:bodyPr/>
          <a:lstStyle/>
          <a:p>
            <a:fld id="{EB6783B8-B42F-4B13-9E6C-4AFFDC9D1E43}" type="slidenum">
              <a:rPr lang="en-GB" smtClean="0"/>
              <a:t>‹#›</a:t>
            </a:fld>
            <a:endParaRPr lang="en-GB"/>
          </a:p>
        </p:txBody>
      </p:sp>
    </p:spTree>
    <p:extLst>
      <p:ext uri="{BB962C8B-B14F-4D97-AF65-F5344CB8AC3E}">
        <p14:creationId xmlns:p14="http://schemas.microsoft.com/office/powerpoint/2010/main" val="423061480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E4C0-865E-40D7-A3DC-0BE9D409FB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7D49324-A649-43FC-98FD-69A2A04DE1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D5C028A-D735-4C87-9E49-CFD05EA196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4F3413-113F-48D6-8538-8952CBC7F4D6}"/>
              </a:ext>
            </a:extLst>
          </p:cNvPr>
          <p:cNvSpPr>
            <a:spLocks noGrp="1"/>
          </p:cNvSpPr>
          <p:nvPr>
            <p:ph type="dt" sz="half" idx="10"/>
          </p:nvPr>
        </p:nvSpPr>
        <p:spPr/>
        <p:txBody>
          <a:bodyPr/>
          <a:lstStyle/>
          <a:p>
            <a:fld id="{917E386F-444A-4898-B4CC-D3B785A2CA84}" type="datetimeFigureOut">
              <a:rPr lang="en-GB" smtClean="0"/>
              <a:t>09/09/2025</a:t>
            </a:fld>
            <a:endParaRPr lang="en-GB"/>
          </a:p>
        </p:txBody>
      </p:sp>
      <p:sp>
        <p:nvSpPr>
          <p:cNvPr id="6" name="Footer Placeholder 5">
            <a:extLst>
              <a:ext uri="{FF2B5EF4-FFF2-40B4-BE49-F238E27FC236}">
                <a16:creationId xmlns:a16="http://schemas.microsoft.com/office/drawing/2014/main" id="{AC291CB1-5085-4CB5-829A-84E8DBABCCD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157A1CE-6CDF-49DA-A48A-BDF9B769039D}"/>
              </a:ext>
            </a:extLst>
          </p:cNvPr>
          <p:cNvSpPr>
            <a:spLocks noGrp="1"/>
          </p:cNvSpPr>
          <p:nvPr>
            <p:ph type="sldNum" sz="quarter" idx="12"/>
          </p:nvPr>
        </p:nvSpPr>
        <p:spPr/>
        <p:txBody>
          <a:bodyPr/>
          <a:lstStyle/>
          <a:p>
            <a:fld id="{EB6783B8-B42F-4B13-9E6C-4AFFDC9D1E43}" type="slidenum">
              <a:rPr lang="en-GB" smtClean="0"/>
              <a:t>‹#›</a:t>
            </a:fld>
            <a:endParaRPr lang="en-GB"/>
          </a:p>
        </p:txBody>
      </p:sp>
    </p:spTree>
    <p:extLst>
      <p:ext uri="{BB962C8B-B14F-4D97-AF65-F5344CB8AC3E}">
        <p14:creationId xmlns:p14="http://schemas.microsoft.com/office/powerpoint/2010/main" val="150617052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8A362-E48F-4C5D-9E26-8AA0A756B4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DCC3CE8-F485-47D8-B190-D6132B29F7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B72409E-A6C3-4857-9483-9F9F2036D9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EFD000-D4F6-4117-BE6F-38A2D1B73C9F}"/>
              </a:ext>
            </a:extLst>
          </p:cNvPr>
          <p:cNvSpPr>
            <a:spLocks noGrp="1"/>
          </p:cNvSpPr>
          <p:nvPr>
            <p:ph type="dt" sz="half" idx="10"/>
          </p:nvPr>
        </p:nvSpPr>
        <p:spPr/>
        <p:txBody>
          <a:bodyPr/>
          <a:lstStyle/>
          <a:p>
            <a:fld id="{917E386F-444A-4898-B4CC-D3B785A2CA84}" type="datetimeFigureOut">
              <a:rPr lang="en-GB" smtClean="0"/>
              <a:t>09/09/2025</a:t>
            </a:fld>
            <a:endParaRPr lang="en-GB"/>
          </a:p>
        </p:txBody>
      </p:sp>
      <p:sp>
        <p:nvSpPr>
          <p:cNvPr id="6" name="Footer Placeholder 5">
            <a:extLst>
              <a:ext uri="{FF2B5EF4-FFF2-40B4-BE49-F238E27FC236}">
                <a16:creationId xmlns:a16="http://schemas.microsoft.com/office/drawing/2014/main" id="{1E787972-B060-43ED-AFB4-DA75E37E701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0345573-E216-4B02-B0E5-BA384C414410}"/>
              </a:ext>
            </a:extLst>
          </p:cNvPr>
          <p:cNvSpPr>
            <a:spLocks noGrp="1"/>
          </p:cNvSpPr>
          <p:nvPr>
            <p:ph type="sldNum" sz="quarter" idx="12"/>
          </p:nvPr>
        </p:nvSpPr>
        <p:spPr/>
        <p:txBody>
          <a:bodyPr/>
          <a:lstStyle/>
          <a:p>
            <a:fld id="{EB6783B8-B42F-4B13-9E6C-4AFFDC9D1E43}" type="slidenum">
              <a:rPr lang="en-GB" smtClean="0"/>
              <a:t>‹#›</a:t>
            </a:fld>
            <a:endParaRPr lang="en-GB"/>
          </a:p>
        </p:txBody>
      </p:sp>
    </p:spTree>
    <p:extLst>
      <p:ext uri="{BB962C8B-B14F-4D97-AF65-F5344CB8AC3E}">
        <p14:creationId xmlns:p14="http://schemas.microsoft.com/office/powerpoint/2010/main" val="358908508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B0C63-1D8E-47F6-93B4-9B4DF9C6A06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614E725-3BDF-4863-8740-3C3BDD2A4C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4E635C5-7C2F-452E-BA80-3692D2A9ABAE}"/>
              </a:ext>
            </a:extLst>
          </p:cNvPr>
          <p:cNvSpPr>
            <a:spLocks noGrp="1"/>
          </p:cNvSpPr>
          <p:nvPr>
            <p:ph type="dt" sz="half" idx="10"/>
          </p:nvPr>
        </p:nvSpPr>
        <p:spPr/>
        <p:txBody>
          <a:bodyPr/>
          <a:lstStyle/>
          <a:p>
            <a:fld id="{917E386F-444A-4898-B4CC-D3B785A2CA84}" type="datetimeFigureOut">
              <a:rPr lang="en-GB" smtClean="0"/>
              <a:t>09/09/2025</a:t>
            </a:fld>
            <a:endParaRPr lang="en-GB"/>
          </a:p>
        </p:txBody>
      </p:sp>
      <p:sp>
        <p:nvSpPr>
          <p:cNvPr id="5" name="Footer Placeholder 4">
            <a:extLst>
              <a:ext uri="{FF2B5EF4-FFF2-40B4-BE49-F238E27FC236}">
                <a16:creationId xmlns:a16="http://schemas.microsoft.com/office/drawing/2014/main" id="{FB821EFA-4181-44F4-86C4-2B154E0642B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4E0295-B023-443E-8779-6310CEA4B721}"/>
              </a:ext>
            </a:extLst>
          </p:cNvPr>
          <p:cNvSpPr>
            <a:spLocks noGrp="1"/>
          </p:cNvSpPr>
          <p:nvPr>
            <p:ph type="sldNum" sz="quarter" idx="12"/>
          </p:nvPr>
        </p:nvSpPr>
        <p:spPr/>
        <p:txBody>
          <a:bodyPr/>
          <a:lstStyle/>
          <a:p>
            <a:fld id="{EB6783B8-B42F-4B13-9E6C-4AFFDC9D1E43}" type="slidenum">
              <a:rPr lang="en-GB" smtClean="0"/>
              <a:t>‹#›</a:t>
            </a:fld>
            <a:endParaRPr lang="en-GB"/>
          </a:p>
        </p:txBody>
      </p:sp>
    </p:spTree>
    <p:extLst>
      <p:ext uri="{BB962C8B-B14F-4D97-AF65-F5344CB8AC3E}">
        <p14:creationId xmlns:p14="http://schemas.microsoft.com/office/powerpoint/2010/main" val="214013293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FE7368-CA2D-40BE-ABBC-BCE6DFF9066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0783780-9DA1-4893-944F-CB3C976E01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63AC944-EFB0-4E80-9D6C-98D3D473E4A0}"/>
              </a:ext>
            </a:extLst>
          </p:cNvPr>
          <p:cNvSpPr>
            <a:spLocks noGrp="1"/>
          </p:cNvSpPr>
          <p:nvPr>
            <p:ph type="dt" sz="half" idx="10"/>
          </p:nvPr>
        </p:nvSpPr>
        <p:spPr/>
        <p:txBody>
          <a:bodyPr/>
          <a:lstStyle/>
          <a:p>
            <a:fld id="{917E386F-444A-4898-B4CC-D3B785A2CA84}" type="datetimeFigureOut">
              <a:rPr lang="en-GB" smtClean="0"/>
              <a:t>09/09/2025</a:t>
            </a:fld>
            <a:endParaRPr lang="en-GB"/>
          </a:p>
        </p:txBody>
      </p:sp>
      <p:sp>
        <p:nvSpPr>
          <p:cNvPr id="5" name="Footer Placeholder 4">
            <a:extLst>
              <a:ext uri="{FF2B5EF4-FFF2-40B4-BE49-F238E27FC236}">
                <a16:creationId xmlns:a16="http://schemas.microsoft.com/office/drawing/2014/main" id="{40563561-50EE-45E7-A192-1FC99720360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4ECDDE-C1A9-44DE-9FF4-9F89E5E3BB8B}"/>
              </a:ext>
            </a:extLst>
          </p:cNvPr>
          <p:cNvSpPr>
            <a:spLocks noGrp="1"/>
          </p:cNvSpPr>
          <p:nvPr>
            <p:ph type="sldNum" sz="quarter" idx="12"/>
          </p:nvPr>
        </p:nvSpPr>
        <p:spPr/>
        <p:txBody>
          <a:bodyPr/>
          <a:lstStyle/>
          <a:p>
            <a:fld id="{EB6783B8-B42F-4B13-9E6C-4AFFDC9D1E43}" type="slidenum">
              <a:rPr lang="en-GB" smtClean="0"/>
              <a:t>‹#›</a:t>
            </a:fld>
            <a:endParaRPr lang="en-GB"/>
          </a:p>
        </p:txBody>
      </p:sp>
    </p:spTree>
    <p:extLst>
      <p:ext uri="{BB962C8B-B14F-4D97-AF65-F5344CB8AC3E}">
        <p14:creationId xmlns:p14="http://schemas.microsoft.com/office/powerpoint/2010/main" val="255602029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3CDC0E2-F5CC-AA92-A579-BC3AAF055236}"/>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76ECC61B-C85B-A066-E290-A991192D0668}"/>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9267D073-BA48-FAED-6530-E8247FCFA177}"/>
              </a:ext>
            </a:extLst>
          </p:cNvPr>
          <p:cNvSpPr>
            <a:spLocks noGrp="1"/>
          </p:cNvSpPr>
          <p:nvPr>
            <p:ph type="sldNum" sz="quarter" idx="12"/>
          </p:nvPr>
        </p:nvSpPr>
        <p:spPr/>
        <p:txBody>
          <a:bodyPr/>
          <a:lstStyle>
            <a:lvl1pPr>
              <a:defRPr/>
            </a:lvl1pPr>
          </a:lstStyle>
          <a:p>
            <a:pPr>
              <a:defRPr/>
            </a:pPr>
            <a:fld id="{37CB2544-D232-4A5C-9A09-6813DB50A448}" type="slidenum">
              <a:rPr lang="en-US" altLang="en-US"/>
              <a:pPr>
                <a:defRPr/>
              </a:pPr>
              <a:t>‹#›</a:t>
            </a:fld>
            <a:endParaRPr lang="en-US" altLang="en-US"/>
          </a:p>
        </p:txBody>
      </p:sp>
    </p:spTree>
    <p:extLst>
      <p:ext uri="{BB962C8B-B14F-4D97-AF65-F5344CB8AC3E}">
        <p14:creationId xmlns:p14="http://schemas.microsoft.com/office/powerpoint/2010/main" val="249078346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712126A-3C01-2FA3-A76D-538C0E0F20E0}"/>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D5D333A0-46E3-CF23-3046-C0767ADDB2A0}"/>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883B6664-AE95-4067-7EF9-C8E69F4BDB72}"/>
              </a:ext>
            </a:extLst>
          </p:cNvPr>
          <p:cNvSpPr>
            <a:spLocks noGrp="1"/>
          </p:cNvSpPr>
          <p:nvPr>
            <p:ph type="sldNum" sz="quarter" idx="12"/>
          </p:nvPr>
        </p:nvSpPr>
        <p:spPr/>
        <p:txBody>
          <a:bodyPr/>
          <a:lstStyle>
            <a:lvl1pPr>
              <a:defRPr/>
            </a:lvl1pPr>
          </a:lstStyle>
          <a:p>
            <a:pPr>
              <a:defRPr/>
            </a:pPr>
            <a:fld id="{1F0258A2-B9EC-49BE-BFD2-E363D4E05E61}" type="slidenum">
              <a:rPr lang="en-US" altLang="en-US"/>
              <a:pPr>
                <a:defRPr/>
              </a:pPr>
              <a:t>‹#›</a:t>
            </a:fld>
            <a:endParaRPr lang="en-US" altLang="en-US"/>
          </a:p>
        </p:txBody>
      </p:sp>
    </p:spTree>
    <p:extLst>
      <p:ext uri="{BB962C8B-B14F-4D97-AF65-F5344CB8AC3E}">
        <p14:creationId xmlns:p14="http://schemas.microsoft.com/office/powerpoint/2010/main" val="365976752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131B262-3F0A-D817-6037-032A24EAFCBA}"/>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FBB95AF3-5E45-F3E1-F9EB-CC4C0F73003C}"/>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742CC91F-5920-3E8E-F74B-03BC7BB775B9}"/>
              </a:ext>
            </a:extLst>
          </p:cNvPr>
          <p:cNvSpPr>
            <a:spLocks noGrp="1"/>
          </p:cNvSpPr>
          <p:nvPr>
            <p:ph type="sldNum" sz="quarter" idx="12"/>
          </p:nvPr>
        </p:nvSpPr>
        <p:spPr/>
        <p:txBody>
          <a:bodyPr/>
          <a:lstStyle>
            <a:lvl1pPr>
              <a:defRPr/>
            </a:lvl1pPr>
          </a:lstStyle>
          <a:p>
            <a:pPr>
              <a:defRPr/>
            </a:pPr>
            <a:fld id="{4C3826E1-8465-443C-A7DB-4ADA28122A09}" type="slidenum">
              <a:rPr lang="en-US" altLang="en-US"/>
              <a:pPr>
                <a:defRPr/>
              </a:pPr>
              <a:t>‹#›</a:t>
            </a:fld>
            <a:endParaRPr lang="en-US" altLang="en-US"/>
          </a:p>
        </p:txBody>
      </p:sp>
    </p:spTree>
    <p:extLst>
      <p:ext uri="{BB962C8B-B14F-4D97-AF65-F5344CB8AC3E}">
        <p14:creationId xmlns:p14="http://schemas.microsoft.com/office/powerpoint/2010/main" val="376504807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0EBA2E3F-18EE-8E95-EDF5-1ACA28CE2EE5}"/>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6C0F8710-A40D-E843-D880-CC0CED31CB49}"/>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FAE8A021-77E0-3469-2D6C-12D006F2E052}"/>
              </a:ext>
            </a:extLst>
          </p:cNvPr>
          <p:cNvSpPr>
            <a:spLocks noGrp="1"/>
          </p:cNvSpPr>
          <p:nvPr>
            <p:ph type="sldNum" sz="quarter" idx="12"/>
          </p:nvPr>
        </p:nvSpPr>
        <p:spPr/>
        <p:txBody>
          <a:bodyPr/>
          <a:lstStyle>
            <a:lvl1pPr>
              <a:defRPr/>
            </a:lvl1pPr>
          </a:lstStyle>
          <a:p>
            <a:pPr>
              <a:defRPr/>
            </a:pPr>
            <a:fld id="{4F63D38C-A93E-4558-91A4-76A34C2A0761}" type="slidenum">
              <a:rPr lang="en-US" altLang="en-US"/>
              <a:pPr>
                <a:defRPr/>
              </a:pPr>
              <a:t>‹#›</a:t>
            </a:fld>
            <a:endParaRPr lang="en-US" altLang="en-US"/>
          </a:p>
        </p:txBody>
      </p:sp>
    </p:spTree>
    <p:extLst>
      <p:ext uri="{BB962C8B-B14F-4D97-AF65-F5344CB8AC3E}">
        <p14:creationId xmlns:p14="http://schemas.microsoft.com/office/powerpoint/2010/main" val="945277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ea typeface="MS PGothic" pitchFamily="34" charset="-128"/>
              </a:defRPr>
            </a:lvl1pPr>
          </a:lstStyle>
          <a:p>
            <a:pPr>
              <a:defRPr/>
            </a:pPr>
            <a:endParaRPr lang="en-GB"/>
          </a:p>
        </p:txBody>
      </p:sp>
      <p:sp>
        <p:nvSpPr>
          <p:cNvPr id="4" name="Footer Placeholder 4"/>
          <p:cNvSpPr>
            <a:spLocks noGrp="1"/>
          </p:cNvSpPr>
          <p:nvPr>
            <p:ph type="ftr" sz="quarter" idx="11"/>
          </p:nvPr>
        </p:nvSpPr>
        <p:spPr/>
        <p:txBody>
          <a:bodyPr/>
          <a:lstStyle>
            <a:lvl1pPr>
              <a:defRPr>
                <a:ea typeface="MS PGothic" pitchFamily="34" charset="-128"/>
              </a:defRPr>
            </a:lvl1pPr>
          </a:lstStyle>
          <a:p>
            <a:pPr>
              <a:defRPr/>
            </a:pPr>
            <a:endParaRPr lang="en-GB"/>
          </a:p>
        </p:txBody>
      </p:sp>
      <p:sp>
        <p:nvSpPr>
          <p:cNvPr id="5" name="Slide Number Placeholder 5"/>
          <p:cNvSpPr>
            <a:spLocks noGrp="1"/>
          </p:cNvSpPr>
          <p:nvPr>
            <p:ph type="sldNum" sz="quarter" idx="12"/>
          </p:nvPr>
        </p:nvSpPr>
        <p:spPr/>
        <p:txBody>
          <a:bodyPr/>
          <a:lstStyle>
            <a:lvl1pPr>
              <a:defRPr>
                <a:ea typeface="MS PGothic" pitchFamily="34" charset="-128"/>
              </a:defRPr>
            </a:lvl1pPr>
          </a:lstStyle>
          <a:p>
            <a:pPr>
              <a:defRPr/>
            </a:pPr>
            <a:fld id="{1F05EB8C-BCFA-4990-BA34-A830AC21D921}" type="slidenum">
              <a:rPr lang="en-GB"/>
              <a:pPr>
                <a:defRPr/>
              </a:pPr>
              <a:t>‹#›</a:t>
            </a:fld>
            <a:endParaRPr lang="en-GB"/>
          </a:p>
        </p:txBody>
      </p:sp>
    </p:spTree>
    <p:extLst>
      <p:ext uri="{BB962C8B-B14F-4D97-AF65-F5344CB8AC3E}">
        <p14:creationId xmlns:p14="http://schemas.microsoft.com/office/powerpoint/2010/main" val="72693935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62564EC9-C84C-D148-F594-F97C9939407E}"/>
              </a:ext>
            </a:extLst>
          </p:cNvPr>
          <p:cNvSpPr>
            <a:spLocks noGrp="1"/>
          </p:cNvSpPr>
          <p:nvPr>
            <p:ph type="dt" sz="half" idx="10"/>
          </p:nvPr>
        </p:nvSpPr>
        <p:spPr/>
        <p:txBody>
          <a:bodyPr/>
          <a:lstStyle>
            <a:lvl1pPr>
              <a:defRPr/>
            </a:lvl1pPr>
          </a:lstStyle>
          <a:p>
            <a:pPr>
              <a:defRPr/>
            </a:pPr>
            <a:endParaRPr lang="en-US" altLang="en-US"/>
          </a:p>
        </p:txBody>
      </p:sp>
      <p:sp>
        <p:nvSpPr>
          <p:cNvPr id="8" name="Footer Placeholder 4">
            <a:extLst>
              <a:ext uri="{FF2B5EF4-FFF2-40B4-BE49-F238E27FC236}">
                <a16:creationId xmlns:a16="http://schemas.microsoft.com/office/drawing/2014/main" id="{470F57DC-24F7-BB29-56E7-462E87F990BE}"/>
              </a:ext>
            </a:extLst>
          </p:cNvPr>
          <p:cNvSpPr>
            <a:spLocks noGrp="1"/>
          </p:cNvSpPr>
          <p:nvPr>
            <p:ph type="ftr" sz="quarter" idx="11"/>
          </p:nvPr>
        </p:nvSpPr>
        <p:spPr/>
        <p:txBody>
          <a:bodyPr/>
          <a:lstStyle>
            <a:lvl1pPr>
              <a:defRPr/>
            </a:lvl1pPr>
          </a:lstStyle>
          <a:p>
            <a:pPr>
              <a:defRPr/>
            </a:pPr>
            <a:endParaRPr lang="en-US" altLang="en-US"/>
          </a:p>
        </p:txBody>
      </p:sp>
      <p:sp>
        <p:nvSpPr>
          <p:cNvPr id="9" name="Slide Number Placeholder 5">
            <a:extLst>
              <a:ext uri="{FF2B5EF4-FFF2-40B4-BE49-F238E27FC236}">
                <a16:creationId xmlns:a16="http://schemas.microsoft.com/office/drawing/2014/main" id="{DB61B1BC-3E61-6028-ED58-A89D5C73B4B0}"/>
              </a:ext>
            </a:extLst>
          </p:cNvPr>
          <p:cNvSpPr>
            <a:spLocks noGrp="1"/>
          </p:cNvSpPr>
          <p:nvPr>
            <p:ph type="sldNum" sz="quarter" idx="12"/>
          </p:nvPr>
        </p:nvSpPr>
        <p:spPr/>
        <p:txBody>
          <a:bodyPr/>
          <a:lstStyle>
            <a:lvl1pPr>
              <a:defRPr/>
            </a:lvl1pPr>
          </a:lstStyle>
          <a:p>
            <a:pPr>
              <a:defRPr/>
            </a:pPr>
            <a:fld id="{F94ABE44-D168-42FD-B6F8-C87B08FC55ED}" type="slidenum">
              <a:rPr lang="en-US" altLang="en-US"/>
              <a:pPr>
                <a:defRPr/>
              </a:pPr>
              <a:t>‹#›</a:t>
            </a:fld>
            <a:endParaRPr lang="en-US" altLang="en-US"/>
          </a:p>
        </p:txBody>
      </p:sp>
    </p:spTree>
    <p:extLst>
      <p:ext uri="{BB962C8B-B14F-4D97-AF65-F5344CB8AC3E}">
        <p14:creationId xmlns:p14="http://schemas.microsoft.com/office/powerpoint/2010/main" val="113774289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96E0D462-F0FE-40B4-6C41-D968BC68F91A}"/>
              </a:ext>
            </a:extLst>
          </p:cNvPr>
          <p:cNvSpPr>
            <a:spLocks noGrp="1"/>
          </p:cNvSpPr>
          <p:nvPr>
            <p:ph type="dt" sz="half" idx="10"/>
          </p:nvPr>
        </p:nvSpPr>
        <p:spPr/>
        <p:txBody>
          <a:bodyPr/>
          <a:lstStyle>
            <a:lvl1pPr>
              <a:defRPr/>
            </a:lvl1pPr>
          </a:lstStyle>
          <a:p>
            <a:pPr>
              <a:defRPr/>
            </a:pPr>
            <a:endParaRPr lang="en-US" altLang="en-US"/>
          </a:p>
        </p:txBody>
      </p:sp>
      <p:sp>
        <p:nvSpPr>
          <p:cNvPr id="4" name="Footer Placeholder 4">
            <a:extLst>
              <a:ext uri="{FF2B5EF4-FFF2-40B4-BE49-F238E27FC236}">
                <a16:creationId xmlns:a16="http://schemas.microsoft.com/office/drawing/2014/main" id="{4FBF7591-8A3D-75E7-C021-D2853E6B3CF2}"/>
              </a:ext>
            </a:extLst>
          </p:cNvPr>
          <p:cNvSpPr>
            <a:spLocks noGrp="1"/>
          </p:cNvSpPr>
          <p:nvPr>
            <p:ph type="ftr" sz="quarter" idx="11"/>
          </p:nvPr>
        </p:nvSpPr>
        <p:spPr/>
        <p:txBody>
          <a:bodyPr/>
          <a:lstStyle>
            <a:lvl1pPr>
              <a:defRPr/>
            </a:lvl1pPr>
          </a:lstStyle>
          <a:p>
            <a:pPr>
              <a:defRPr/>
            </a:pPr>
            <a:endParaRPr lang="en-US" altLang="en-US"/>
          </a:p>
        </p:txBody>
      </p:sp>
      <p:sp>
        <p:nvSpPr>
          <p:cNvPr id="5" name="Slide Number Placeholder 5">
            <a:extLst>
              <a:ext uri="{FF2B5EF4-FFF2-40B4-BE49-F238E27FC236}">
                <a16:creationId xmlns:a16="http://schemas.microsoft.com/office/drawing/2014/main" id="{544C2794-9AE0-DDFD-4BB0-4680CED95B85}"/>
              </a:ext>
            </a:extLst>
          </p:cNvPr>
          <p:cNvSpPr>
            <a:spLocks noGrp="1"/>
          </p:cNvSpPr>
          <p:nvPr>
            <p:ph type="sldNum" sz="quarter" idx="12"/>
          </p:nvPr>
        </p:nvSpPr>
        <p:spPr/>
        <p:txBody>
          <a:bodyPr/>
          <a:lstStyle>
            <a:lvl1pPr>
              <a:defRPr/>
            </a:lvl1pPr>
          </a:lstStyle>
          <a:p>
            <a:pPr>
              <a:defRPr/>
            </a:pPr>
            <a:fld id="{F952A77E-1860-4391-A3B2-0CE0482F5ABB}" type="slidenum">
              <a:rPr lang="en-US" altLang="en-US"/>
              <a:pPr>
                <a:defRPr/>
              </a:pPr>
              <a:t>‹#›</a:t>
            </a:fld>
            <a:endParaRPr lang="en-US" altLang="en-US"/>
          </a:p>
        </p:txBody>
      </p:sp>
    </p:spTree>
    <p:extLst>
      <p:ext uri="{BB962C8B-B14F-4D97-AF65-F5344CB8AC3E}">
        <p14:creationId xmlns:p14="http://schemas.microsoft.com/office/powerpoint/2010/main" val="324451778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44D4497-5DA4-BF3D-745A-E090CF83CEFC}"/>
              </a:ext>
            </a:extLst>
          </p:cNvPr>
          <p:cNvSpPr>
            <a:spLocks noGrp="1"/>
          </p:cNvSpPr>
          <p:nvPr>
            <p:ph type="dt" sz="half" idx="10"/>
          </p:nvPr>
        </p:nvSpPr>
        <p:spPr/>
        <p:txBody>
          <a:bodyPr/>
          <a:lstStyle>
            <a:lvl1pPr>
              <a:defRPr/>
            </a:lvl1pPr>
          </a:lstStyle>
          <a:p>
            <a:pPr>
              <a:defRPr/>
            </a:pPr>
            <a:endParaRPr lang="en-US" altLang="en-US"/>
          </a:p>
        </p:txBody>
      </p:sp>
      <p:sp>
        <p:nvSpPr>
          <p:cNvPr id="3" name="Footer Placeholder 4">
            <a:extLst>
              <a:ext uri="{FF2B5EF4-FFF2-40B4-BE49-F238E27FC236}">
                <a16:creationId xmlns:a16="http://schemas.microsoft.com/office/drawing/2014/main" id="{914F0BBC-6D2A-3364-07CF-31B5F94F7F70}"/>
              </a:ext>
            </a:extLst>
          </p:cNvPr>
          <p:cNvSpPr>
            <a:spLocks noGrp="1"/>
          </p:cNvSpPr>
          <p:nvPr>
            <p:ph type="ftr" sz="quarter" idx="11"/>
          </p:nvPr>
        </p:nvSpPr>
        <p:spPr/>
        <p:txBody>
          <a:bodyPr/>
          <a:lstStyle>
            <a:lvl1pPr>
              <a:defRPr/>
            </a:lvl1pPr>
          </a:lstStyle>
          <a:p>
            <a:pPr>
              <a:defRPr/>
            </a:pPr>
            <a:endParaRPr lang="en-US" altLang="en-US"/>
          </a:p>
        </p:txBody>
      </p:sp>
      <p:sp>
        <p:nvSpPr>
          <p:cNvPr id="4" name="Slide Number Placeholder 5">
            <a:extLst>
              <a:ext uri="{FF2B5EF4-FFF2-40B4-BE49-F238E27FC236}">
                <a16:creationId xmlns:a16="http://schemas.microsoft.com/office/drawing/2014/main" id="{8B9C2306-D955-6D0A-CCFF-285021D5AF32}"/>
              </a:ext>
            </a:extLst>
          </p:cNvPr>
          <p:cNvSpPr>
            <a:spLocks noGrp="1"/>
          </p:cNvSpPr>
          <p:nvPr>
            <p:ph type="sldNum" sz="quarter" idx="12"/>
          </p:nvPr>
        </p:nvSpPr>
        <p:spPr/>
        <p:txBody>
          <a:bodyPr/>
          <a:lstStyle>
            <a:lvl1pPr>
              <a:defRPr/>
            </a:lvl1pPr>
          </a:lstStyle>
          <a:p>
            <a:pPr>
              <a:defRPr/>
            </a:pPr>
            <a:fld id="{A17E343F-E27A-4771-AB7C-CF3A1346D78E}" type="slidenum">
              <a:rPr lang="en-US" altLang="en-US"/>
              <a:pPr>
                <a:defRPr/>
              </a:pPr>
              <a:t>‹#›</a:t>
            </a:fld>
            <a:endParaRPr lang="en-US" altLang="en-US"/>
          </a:p>
        </p:txBody>
      </p:sp>
    </p:spTree>
    <p:extLst>
      <p:ext uri="{BB962C8B-B14F-4D97-AF65-F5344CB8AC3E}">
        <p14:creationId xmlns:p14="http://schemas.microsoft.com/office/powerpoint/2010/main" val="345145183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62DFFA38-2504-1158-212E-D04A9EF7A670}"/>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1C5C0384-0FED-0FB3-CCF9-E364538D5EBD}"/>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B3BB9AC6-4227-0288-5E40-BF2EACAB7D87}"/>
              </a:ext>
            </a:extLst>
          </p:cNvPr>
          <p:cNvSpPr>
            <a:spLocks noGrp="1"/>
          </p:cNvSpPr>
          <p:nvPr>
            <p:ph type="sldNum" sz="quarter" idx="12"/>
          </p:nvPr>
        </p:nvSpPr>
        <p:spPr/>
        <p:txBody>
          <a:bodyPr/>
          <a:lstStyle>
            <a:lvl1pPr>
              <a:defRPr/>
            </a:lvl1pPr>
          </a:lstStyle>
          <a:p>
            <a:pPr>
              <a:defRPr/>
            </a:pPr>
            <a:fld id="{E45717F3-EE1A-4E3C-9498-3F9E15BF9718}" type="slidenum">
              <a:rPr lang="en-US" altLang="en-US"/>
              <a:pPr>
                <a:defRPr/>
              </a:pPr>
              <a:t>‹#›</a:t>
            </a:fld>
            <a:endParaRPr lang="en-US" altLang="en-US"/>
          </a:p>
        </p:txBody>
      </p:sp>
    </p:spTree>
    <p:extLst>
      <p:ext uri="{BB962C8B-B14F-4D97-AF65-F5344CB8AC3E}">
        <p14:creationId xmlns:p14="http://schemas.microsoft.com/office/powerpoint/2010/main" val="395166623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E700D39A-6223-06B7-FA9F-47914EEF1521}"/>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17F2C334-D607-3EF9-1FBD-D11AD44ABFDE}"/>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EDBAE29D-D810-30EA-B7B5-CF0CDFA211EB}"/>
              </a:ext>
            </a:extLst>
          </p:cNvPr>
          <p:cNvSpPr>
            <a:spLocks noGrp="1"/>
          </p:cNvSpPr>
          <p:nvPr>
            <p:ph type="sldNum" sz="quarter" idx="12"/>
          </p:nvPr>
        </p:nvSpPr>
        <p:spPr/>
        <p:txBody>
          <a:bodyPr/>
          <a:lstStyle>
            <a:lvl1pPr>
              <a:defRPr/>
            </a:lvl1pPr>
          </a:lstStyle>
          <a:p>
            <a:pPr>
              <a:defRPr/>
            </a:pPr>
            <a:fld id="{102BA91B-907C-4B13-84DA-56548C54BCA3}" type="slidenum">
              <a:rPr lang="en-US" altLang="en-US"/>
              <a:pPr>
                <a:defRPr/>
              </a:pPr>
              <a:t>‹#›</a:t>
            </a:fld>
            <a:endParaRPr lang="en-US" altLang="en-US"/>
          </a:p>
        </p:txBody>
      </p:sp>
    </p:spTree>
    <p:extLst>
      <p:ext uri="{BB962C8B-B14F-4D97-AF65-F5344CB8AC3E}">
        <p14:creationId xmlns:p14="http://schemas.microsoft.com/office/powerpoint/2010/main" val="212495785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100D916-88F9-A3B2-2102-DA5B49F10F13}"/>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794BC21B-7E37-CF0D-B2AB-13B277CBD286}"/>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74C15F04-0D44-25D7-4414-1B9079EDD5AA}"/>
              </a:ext>
            </a:extLst>
          </p:cNvPr>
          <p:cNvSpPr>
            <a:spLocks noGrp="1"/>
          </p:cNvSpPr>
          <p:nvPr>
            <p:ph type="sldNum" sz="quarter" idx="12"/>
          </p:nvPr>
        </p:nvSpPr>
        <p:spPr/>
        <p:txBody>
          <a:bodyPr/>
          <a:lstStyle>
            <a:lvl1pPr>
              <a:defRPr/>
            </a:lvl1pPr>
          </a:lstStyle>
          <a:p>
            <a:pPr>
              <a:defRPr/>
            </a:pPr>
            <a:fld id="{20DB7F67-6C05-48C3-9A47-C47EF48B9CFD}" type="slidenum">
              <a:rPr lang="en-US" altLang="en-US"/>
              <a:pPr>
                <a:defRPr/>
              </a:pPr>
              <a:t>‹#›</a:t>
            </a:fld>
            <a:endParaRPr lang="en-US" altLang="en-US"/>
          </a:p>
        </p:txBody>
      </p:sp>
    </p:spTree>
    <p:extLst>
      <p:ext uri="{BB962C8B-B14F-4D97-AF65-F5344CB8AC3E}">
        <p14:creationId xmlns:p14="http://schemas.microsoft.com/office/powerpoint/2010/main" val="329259891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BEA31A6-0BE9-605D-39D2-FB64C0F613D7}"/>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09CC0897-5E13-3C51-A017-9E83FB2A97A4}"/>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A4D9ED08-56BC-0533-959D-DA1E7DB37038}"/>
              </a:ext>
            </a:extLst>
          </p:cNvPr>
          <p:cNvSpPr>
            <a:spLocks noGrp="1"/>
          </p:cNvSpPr>
          <p:nvPr>
            <p:ph type="sldNum" sz="quarter" idx="12"/>
          </p:nvPr>
        </p:nvSpPr>
        <p:spPr/>
        <p:txBody>
          <a:bodyPr/>
          <a:lstStyle>
            <a:lvl1pPr>
              <a:defRPr/>
            </a:lvl1pPr>
          </a:lstStyle>
          <a:p>
            <a:pPr>
              <a:defRPr/>
            </a:pPr>
            <a:fld id="{B4CC5AEE-3D30-45BA-BD58-4F539B798E3A}" type="slidenum">
              <a:rPr lang="en-US" altLang="en-US"/>
              <a:pPr>
                <a:defRPr/>
              </a:pPr>
              <a:t>‹#›</a:t>
            </a:fld>
            <a:endParaRPr lang="en-US" altLang="en-US"/>
          </a:p>
        </p:txBody>
      </p:sp>
    </p:spTree>
    <p:extLst>
      <p:ext uri="{BB962C8B-B14F-4D97-AF65-F5344CB8AC3E}">
        <p14:creationId xmlns:p14="http://schemas.microsoft.com/office/powerpoint/2010/main" val="118979231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a:extLst>
              <a:ext uri="{FF2B5EF4-FFF2-40B4-BE49-F238E27FC236}">
                <a16:creationId xmlns:a16="http://schemas.microsoft.com/office/drawing/2014/main" id="{285A210D-6BE0-7189-A5EC-6FC619709F2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F3C4FCD-32C5-39BE-DE2C-A9D4BA43F47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A92DD85-9D2C-720F-F585-AA39D32D1D03}"/>
              </a:ext>
            </a:extLst>
          </p:cNvPr>
          <p:cNvSpPr>
            <a:spLocks noGrp="1" noChangeArrowheads="1"/>
          </p:cNvSpPr>
          <p:nvPr>
            <p:ph type="sldNum" sz="quarter" idx="12"/>
          </p:nvPr>
        </p:nvSpPr>
        <p:spPr>
          <a:ln/>
        </p:spPr>
        <p:txBody>
          <a:bodyPr/>
          <a:lstStyle>
            <a:lvl1pPr>
              <a:defRPr/>
            </a:lvl1pPr>
          </a:lstStyle>
          <a:p>
            <a:pPr>
              <a:defRPr/>
            </a:pPr>
            <a:fld id="{8497A813-F5BA-427F-BACE-4028CE8A9B71}" type="slidenum">
              <a:rPr lang="en-US" altLang="en-US"/>
              <a:pPr>
                <a:defRPr/>
              </a:pPr>
              <a:t>‹#›</a:t>
            </a:fld>
            <a:endParaRPr lang="en-US" altLang="en-US"/>
          </a:p>
        </p:txBody>
      </p:sp>
    </p:spTree>
    <p:extLst>
      <p:ext uri="{BB962C8B-B14F-4D97-AF65-F5344CB8AC3E}">
        <p14:creationId xmlns:p14="http://schemas.microsoft.com/office/powerpoint/2010/main" val="416952900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AC5556D8-2EAE-DB2D-4740-29ACB98BF19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6804CD1-C4C5-67DD-78B1-52CEE1A65FD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D19E57A-BCFE-A9A1-2DA9-ECBBBEF5FEF2}"/>
              </a:ext>
            </a:extLst>
          </p:cNvPr>
          <p:cNvSpPr>
            <a:spLocks noGrp="1" noChangeArrowheads="1"/>
          </p:cNvSpPr>
          <p:nvPr>
            <p:ph type="sldNum" sz="quarter" idx="12"/>
          </p:nvPr>
        </p:nvSpPr>
        <p:spPr>
          <a:ln/>
        </p:spPr>
        <p:txBody>
          <a:bodyPr/>
          <a:lstStyle>
            <a:lvl1pPr>
              <a:defRPr/>
            </a:lvl1pPr>
          </a:lstStyle>
          <a:p>
            <a:pPr>
              <a:defRPr/>
            </a:pPr>
            <a:fld id="{E186C430-2FAF-4D1F-9836-E2034E2BCD51}" type="slidenum">
              <a:rPr lang="en-US" altLang="en-US"/>
              <a:pPr>
                <a:defRPr/>
              </a:pPr>
              <a:t>‹#›</a:t>
            </a:fld>
            <a:endParaRPr lang="en-US" altLang="en-US"/>
          </a:p>
        </p:txBody>
      </p:sp>
    </p:spTree>
    <p:extLst>
      <p:ext uri="{BB962C8B-B14F-4D97-AF65-F5344CB8AC3E}">
        <p14:creationId xmlns:p14="http://schemas.microsoft.com/office/powerpoint/2010/main" val="209734202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6F2BE658-E302-4A75-CF1E-EFE69340467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CE44DDE-97EE-803D-D6D9-1E6C2A5FEE5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526C73F-E116-84F1-5B70-3AFF8F334A7C}"/>
              </a:ext>
            </a:extLst>
          </p:cNvPr>
          <p:cNvSpPr>
            <a:spLocks noGrp="1" noChangeArrowheads="1"/>
          </p:cNvSpPr>
          <p:nvPr>
            <p:ph type="sldNum" sz="quarter" idx="12"/>
          </p:nvPr>
        </p:nvSpPr>
        <p:spPr>
          <a:ln/>
        </p:spPr>
        <p:txBody>
          <a:bodyPr/>
          <a:lstStyle>
            <a:lvl1pPr>
              <a:defRPr/>
            </a:lvl1pPr>
          </a:lstStyle>
          <a:p>
            <a:pPr>
              <a:defRPr/>
            </a:pPr>
            <a:fld id="{0C5C520F-EB3C-4169-BCF9-7555F2E798AD}" type="slidenum">
              <a:rPr lang="en-US" altLang="en-US"/>
              <a:pPr>
                <a:defRPr/>
              </a:pPr>
              <a:t>‹#›</a:t>
            </a:fld>
            <a:endParaRPr lang="en-US" altLang="en-US"/>
          </a:p>
        </p:txBody>
      </p:sp>
    </p:spTree>
    <p:extLst>
      <p:ext uri="{BB962C8B-B14F-4D97-AF65-F5344CB8AC3E}">
        <p14:creationId xmlns:p14="http://schemas.microsoft.com/office/powerpoint/2010/main" val="4123728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ea typeface="MS PGothic" pitchFamily="34" charset="-128"/>
              </a:defRPr>
            </a:lvl1pPr>
          </a:lstStyle>
          <a:p>
            <a:pPr>
              <a:defRPr/>
            </a:pPr>
            <a:endParaRPr lang="en-GB"/>
          </a:p>
        </p:txBody>
      </p:sp>
      <p:sp>
        <p:nvSpPr>
          <p:cNvPr id="3" name="Footer Placeholder 4"/>
          <p:cNvSpPr>
            <a:spLocks noGrp="1"/>
          </p:cNvSpPr>
          <p:nvPr>
            <p:ph type="ftr" sz="quarter" idx="11"/>
          </p:nvPr>
        </p:nvSpPr>
        <p:spPr/>
        <p:txBody>
          <a:bodyPr/>
          <a:lstStyle>
            <a:lvl1pPr>
              <a:defRPr>
                <a:ea typeface="MS PGothic" pitchFamily="34" charset="-128"/>
              </a:defRPr>
            </a:lvl1pPr>
          </a:lstStyle>
          <a:p>
            <a:pPr>
              <a:defRPr/>
            </a:pPr>
            <a:endParaRPr lang="en-GB"/>
          </a:p>
        </p:txBody>
      </p:sp>
      <p:sp>
        <p:nvSpPr>
          <p:cNvPr id="4" name="Slide Number Placeholder 5"/>
          <p:cNvSpPr>
            <a:spLocks noGrp="1"/>
          </p:cNvSpPr>
          <p:nvPr>
            <p:ph type="sldNum" sz="quarter" idx="12"/>
          </p:nvPr>
        </p:nvSpPr>
        <p:spPr/>
        <p:txBody>
          <a:bodyPr/>
          <a:lstStyle>
            <a:lvl1pPr>
              <a:defRPr>
                <a:ea typeface="MS PGothic" pitchFamily="34" charset="-128"/>
              </a:defRPr>
            </a:lvl1pPr>
          </a:lstStyle>
          <a:p>
            <a:pPr>
              <a:defRPr/>
            </a:pPr>
            <a:fld id="{F50DFAFD-63A4-42B2-B33F-A18DFC732A5B}" type="slidenum">
              <a:rPr lang="en-GB"/>
              <a:pPr>
                <a:defRPr/>
              </a:pPr>
              <a:t>‹#›</a:t>
            </a:fld>
            <a:endParaRPr lang="en-GB"/>
          </a:p>
        </p:txBody>
      </p:sp>
    </p:spTree>
    <p:extLst>
      <p:ext uri="{BB962C8B-B14F-4D97-AF65-F5344CB8AC3E}">
        <p14:creationId xmlns:p14="http://schemas.microsoft.com/office/powerpoint/2010/main" val="424654432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C971CEEC-E87E-D99F-2C3B-C2940ADEB6F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6E5C81A-8D73-AA17-7229-7A0116DB7C8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3B6CEB2-DACE-A63B-4D4C-31B1B8DE1012}"/>
              </a:ext>
            </a:extLst>
          </p:cNvPr>
          <p:cNvSpPr>
            <a:spLocks noGrp="1" noChangeArrowheads="1"/>
          </p:cNvSpPr>
          <p:nvPr>
            <p:ph type="sldNum" sz="quarter" idx="12"/>
          </p:nvPr>
        </p:nvSpPr>
        <p:spPr>
          <a:ln/>
        </p:spPr>
        <p:txBody>
          <a:bodyPr/>
          <a:lstStyle>
            <a:lvl1pPr>
              <a:defRPr/>
            </a:lvl1pPr>
          </a:lstStyle>
          <a:p>
            <a:pPr>
              <a:defRPr/>
            </a:pPr>
            <a:fld id="{86E604A0-5D26-4804-A376-41774A05447C}" type="slidenum">
              <a:rPr lang="en-US" altLang="en-US"/>
              <a:pPr>
                <a:defRPr/>
              </a:pPr>
              <a:t>‹#›</a:t>
            </a:fld>
            <a:endParaRPr lang="en-US" altLang="en-US"/>
          </a:p>
        </p:txBody>
      </p:sp>
    </p:spTree>
    <p:extLst>
      <p:ext uri="{BB962C8B-B14F-4D97-AF65-F5344CB8AC3E}">
        <p14:creationId xmlns:p14="http://schemas.microsoft.com/office/powerpoint/2010/main" val="46023928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a:extLst>
              <a:ext uri="{FF2B5EF4-FFF2-40B4-BE49-F238E27FC236}">
                <a16:creationId xmlns:a16="http://schemas.microsoft.com/office/drawing/2014/main" id="{F987FC99-C9E6-4825-A3F0-76B5158B4AF9}"/>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9513FE4B-0D76-E85D-E941-2FB8684B68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70F8C7BE-CB6E-BE79-5B5A-4C8E5FE80F40}"/>
              </a:ext>
            </a:extLst>
          </p:cNvPr>
          <p:cNvSpPr>
            <a:spLocks noGrp="1" noChangeArrowheads="1"/>
          </p:cNvSpPr>
          <p:nvPr>
            <p:ph type="sldNum" sz="quarter" idx="12"/>
          </p:nvPr>
        </p:nvSpPr>
        <p:spPr>
          <a:ln/>
        </p:spPr>
        <p:txBody>
          <a:bodyPr/>
          <a:lstStyle>
            <a:lvl1pPr>
              <a:defRPr/>
            </a:lvl1pPr>
          </a:lstStyle>
          <a:p>
            <a:pPr>
              <a:defRPr/>
            </a:pPr>
            <a:fld id="{5BD0AC2B-BAE2-48F4-916D-C67FC8773EE1}" type="slidenum">
              <a:rPr lang="en-US" altLang="en-US"/>
              <a:pPr>
                <a:defRPr/>
              </a:pPr>
              <a:t>‹#›</a:t>
            </a:fld>
            <a:endParaRPr lang="en-US" altLang="en-US"/>
          </a:p>
        </p:txBody>
      </p:sp>
    </p:spTree>
    <p:extLst>
      <p:ext uri="{BB962C8B-B14F-4D97-AF65-F5344CB8AC3E}">
        <p14:creationId xmlns:p14="http://schemas.microsoft.com/office/powerpoint/2010/main" val="98495684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a:extLst>
              <a:ext uri="{FF2B5EF4-FFF2-40B4-BE49-F238E27FC236}">
                <a16:creationId xmlns:a16="http://schemas.microsoft.com/office/drawing/2014/main" id="{37B0A0FC-0782-50CA-6771-916D5BE25B13}"/>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D93514F3-1826-4E8A-7644-482AA804288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C41DCDAF-9E60-E7E3-3474-D11DCCEB0E3F}"/>
              </a:ext>
            </a:extLst>
          </p:cNvPr>
          <p:cNvSpPr>
            <a:spLocks noGrp="1" noChangeArrowheads="1"/>
          </p:cNvSpPr>
          <p:nvPr>
            <p:ph type="sldNum" sz="quarter" idx="12"/>
          </p:nvPr>
        </p:nvSpPr>
        <p:spPr>
          <a:ln/>
        </p:spPr>
        <p:txBody>
          <a:bodyPr/>
          <a:lstStyle>
            <a:lvl1pPr>
              <a:defRPr/>
            </a:lvl1pPr>
          </a:lstStyle>
          <a:p>
            <a:pPr>
              <a:defRPr/>
            </a:pPr>
            <a:fld id="{7799AF61-7053-4648-A2AA-BDAE5E534399}" type="slidenum">
              <a:rPr lang="en-US" altLang="en-US"/>
              <a:pPr>
                <a:defRPr/>
              </a:pPr>
              <a:t>‹#›</a:t>
            </a:fld>
            <a:endParaRPr lang="en-US" altLang="en-US"/>
          </a:p>
        </p:txBody>
      </p:sp>
    </p:spTree>
    <p:extLst>
      <p:ext uri="{BB962C8B-B14F-4D97-AF65-F5344CB8AC3E}">
        <p14:creationId xmlns:p14="http://schemas.microsoft.com/office/powerpoint/2010/main" val="3887641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7599443-DC22-50BD-0D0B-12BFD2E83654}"/>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894C1201-097F-10F0-0992-8358F1F1E69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4A340DB9-48A4-4036-A1EF-FEC521AEA760}"/>
              </a:ext>
            </a:extLst>
          </p:cNvPr>
          <p:cNvSpPr>
            <a:spLocks noGrp="1" noChangeArrowheads="1"/>
          </p:cNvSpPr>
          <p:nvPr>
            <p:ph type="sldNum" sz="quarter" idx="12"/>
          </p:nvPr>
        </p:nvSpPr>
        <p:spPr>
          <a:ln/>
        </p:spPr>
        <p:txBody>
          <a:bodyPr/>
          <a:lstStyle>
            <a:lvl1pPr>
              <a:defRPr/>
            </a:lvl1pPr>
          </a:lstStyle>
          <a:p>
            <a:pPr>
              <a:defRPr/>
            </a:pPr>
            <a:fld id="{50A5B111-3220-4BC8-B3F0-2D66B247F1D5}" type="slidenum">
              <a:rPr lang="en-US" altLang="en-US"/>
              <a:pPr>
                <a:defRPr/>
              </a:pPr>
              <a:t>‹#›</a:t>
            </a:fld>
            <a:endParaRPr lang="en-US" altLang="en-US"/>
          </a:p>
        </p:txBody>
      </p:sp>
    </p:spTree>
    <p:extLst>
      <p:ext uri="{BB962C8B-B14F-4D97-AF65-F5344CB8AC3E}">
        <p14:creationId xmlns:p14="http://schemas.microsoft.com/office/powerpoint/2010/main" val="748550417"/>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098FDA0-FCA3-0E02-206C-FF52777E7D6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7BE29C7-0F39-9747-F841-E3C46CCCB67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8A09111-8C87-B48E-CDBE-97BE4D776239}"/>
              </a:ext>
            </a:extLst>
          </p:cNvPr>
          <p:cNvSpPr>
            <a:spLocks noGrp="1" noChangeArrowheads="1"/>
          </p:cNvSpPr>
          <p:nvPr>
            <p:ph type="sldNum" sz="quarter" idx="12"/>
          </p:nvPr>
        </p:nvSpPr>
        <p:spPr>
          <a:ln/>
        </p:spPr>
        <p:txBody>
          <a:bodyPr/>
          <a:lstStyle>
            <a:lvl1pPr>
              <a:defRPr/>
            </a:lvl1pPr>
          </a:lstStyle>
          <a:p>
            <a:pPr>
              <a:defRPr/>
            </a:pPr>
            <a:fld id="{2E1608BD-A92B-443A-90A6-3717EF7630C3}" type="slidenum">
              <a:rPr lang="en-US" altLang="en-US"/>
              <a:pPr>
                <a:defRPr/>
              </a:pPr>
              <a:t>‹#›</a:t>
            </a:fld>
            <a:endParaRPr lang="en-US" altLang="en-US"/>
          </a:p>
        </p:txBody>
      </p:sp>
    </p:spTree>
    <p:extLst>
      <p:ext uri="{BB962C8B-B14F-4D97-AF65-F5344CB8AC3E}">
        <p14:creationId xmlns:p14="http://schemas.microsoft.com/office/powerpoint/2010/main" val="361071138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FD979EB-6A4E-7D8C-AFE6-9127DF4F19A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C9D93EF-3E8B-9A84-4877-1DF8A1FE283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57504CB-F6F1-5735-3611-CE2A857DA095}"/>
              </a:ext>
            </a:extLst>
          </p:cNvPr>
          <p:cNvSpPr>
            <a:spLocks noGrp="1" noChangeArrowheads="1"/>
          </p:cNvSpPr>
          <p:nvPr>
            <p:ph type="sldNum" sz="quarter" idx="12"/>
          </p:nvPr>
        </p:nvSpPr>
        <p:spPr>
          <a:ln/>
        </p:spPr>
        <p:txBody>
          <a:bodyPr/>
          <a:lstStyle>
            <a:lvl1pPr>
              <a:defRPr/>
            </a:lvl1pPr>
          </a:lstStyle>
          <a:p>
            <a:pPr>
              <a:defRPr/>
            </a:pPr>
            <a:fld id="{6DE4EFC5-070A-47D8-A165-600C7297DD83}" type="slidenum">
              <a:rPr lang="en-US" altLang="en-US"/>
              <a:pPr>
                <a:defRPr/>
              </a:pPr>
              <a:t>‹#›</a:t>
            </a:fld>
            <a:endParaRPr lang="en-US" altLang="en-US"/>
          </a:p>
        </p:txBody>
      </p:sp>
    </p:spTree>
    <p:extLst>
      <p:ext uri="{BB962C8B-B14F-4D97-AF65-F5344CB8AC3E}">
        <p14:creationId xmlns:p14="http://schemas.microsoft.com/office/powerpoint/2010/main" val="2539979233"/>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A9838019-0DAD-385E-752B-372BD1C87DD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DA56873-6648-879E-570F-76E9FC767CD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06B8DFB-A29A-CC19-B0BB-51DD94414597}"/>
              </a:ext>
            </a:extLst>
          </p:cNvPr>
          <p:cNvSpPr>
            <a:spLocks noGrp="1" noChangeArrowheads="1"/>
          </p:cNvSpPr>
          <p:nvPr>
            <p:ph type="sldNum" sz="quarter" idx="12"/>
          </p:nvPr>
        </p:nvSpPr>
        <p:spPr>
          <a:ln/>
        </p:spPr>
        <p:txBody>
          <a:bodyPr/>
          <a:lstStyle>
            <a:lvl1pPr>
              <a:defRPr/>
            </a:lvl1pPr>
          </a:lstStyle>
          <a:p>
            <a:pPr>
              <a:defRPr/>
            </a:pPr>
            <a:fld id="{4B2A6A75-D298-49A1-8903-009B81FD066B}" type="slidenum">
              <a:rPr lang="en-US" altLang="en-US"/>
              <a:pPr>
                <a:defRPr/>
              </a:pPr>
              <a:t>‹#›</a:t>
            </a:fld>
            <a:endParaRPr lang="en-US" altLang="en-US"/>
          </a:p>
        </p:txBody>
      </p:sp>
    </p:spTree>
    <p:extLst>
      <p:ext uri="{BB962C8B-B14F-4D97-AF65-F5344CB8AC3E}">
        <p14:creationId xmlns:p14="http://schemas.microsoft.com/office/powerpoint/2010/main" val="371738564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BACB33FD-6090-DF1A-D9BA-BF575D53F1F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F8EBE3A-3A9A-BDCA-0039-C77C9D40DB7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90F4858-D84B-8932-B240-F7776B7176E2}"/>
              </a:ext>
            </a:extLst>
          </p:cNvPr>
          <p:cNvSpPr>
            <a:spLocks noGrp="1" noChangeArrowheads="1"/>
          </p:cNvSpPr>
          <p:nvPr>
            <p:ph type="sldNum" sz="quarter" idx="12"/>
          </p:nvPr>
        </p:nvSpPr>
        <p:spPr>
          <a:ln/>
        </p:spPr>
        <p:txBody>
          <a:bodyPr/>
          <a:lstStyle>
            <a:lvl1pPr>
              <a:defRPr/>
            </a:lvl1pPr>
          </a:lstStyle>
          <a:p>
            <a:pPr>
              <a:defRPr/>
            </a:pPr>
            <a:fld id="{AFB9FB89-7A6A-48E7-9668-29F2CA2D0C4A}" type="slidenum">
              <a:rPr lang="en-US" altLang="en-US"/>
              <a:pPr>
                <a:defRPr/>
              </a:pPr>
              <a:t>‹#›</a:t>
            </a:fld>
            <a:endParaRPr lang="en-US" altLang="en-US"/>
          </a:p>
        </p:txBody>
      </p:sp>
    </p:spTree>
    <p:extLst>
      <p:ext uri="{BB962C8B-B14F-4D97-AF65-F5344CB8AC3E}">
        <p14:creationId xmlns:p14="http://schemas.microsoft.com/office/powerpoint/2010/main" val="2948193144"/>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a:extLst>
              <a:ext uri="{FF2B5EF4-FFF2-40B4-BE49-F238E27FC236}">
                <a16:creationId xmlns:a16="http://schemas.microsoft.com/office/drawing/2014/main" id="{AEF54CAE-3614-4A33-8F0E-9A915270E19E}"/>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C5D0D3D0-800F-E40B-8ED4-E19297FED2C6}"/>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8A71D459-AB8E-0572-2E1E-B39B401D3D37}"/>
              </a:ext>
            </a:extLst>
          </p:cNvPr>
          <p:cNvSpPr>
            <a:spLocks noGrp="1" noChangeArrowheads="1"/>
          </p:cNvSpPr>
          <p:nvPr>
            <p:ph type="sldNum" sz="quarter" idx="12"/>
          </p:nvPr>
        </p:nvSpPr>
        <p:spPr>
          <a:ln/>
        </p:spPr>
        <p:txBody>
          <a:bodyPr/>
          <a:lstStyle>
            <a:lvl1pPr>
              <a:defRPr/>
            </a:lvl1pPr>
          </a:lstStyle>
          <a:p>
            <a:pPr>
              <a:defRPr/>
            </a:pPr>
            <a:fld id="{35439EE1-9600-455C-A318-B62DCFF58DFF}" type="slidenum">
              <a:rPr lang="en-GB" altLang="en-US"/>
              <a:pPr>
                <a:defRPr/>
              </a:pPr>
              <a:t>‹#›</a:t>
            </a:fld>
            <a:endParaRPr lang="en-GB" altLang="en-US"/>
          </a:p>
        </p:txBody>
      </p:sp>
    </p:spTree>
    <p:extLst>
      <p:ext uri="{BB962C8B-B14F-4D97-AF65-F5344CB8AC3E}">
        <p14:creationId xmlns:p14="http://schemas.microsoft.com/office/powerpoint/2010/main" val="217013045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6CC56F5F-2B99-8A1C-BB5A-087F46415EA6}"/>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46A986DB-02D9-2029-CF5D-911C199C34C0}"/>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869156AD-E821-C073-E995-8284F4521895}"/>
              </a:ext>
            </a:extLst>
          </p:cNvPr>
          <p:cNvSpPr>
            <a:spLocks noGrp="1" noChangeArrowheads="1"/>
          </p:cNvSpPr>
          <p:nvPr>
            <p:ph type="sldNum" sz="quarter" idx="12"/>
          </p:nvPr>
        </p:nvSpPr>
        <p:spPr>
          <a:ln/>
        </p:spPr>
        <p:txBody>
          <a:bodyPr/>
          <a:lstStyle>
            <a:lvl1pPr>
              <a:defRPr/>
            </a:lvl1pPr>
          </a:lstStyle>
          <a:p>
            <a:pPr>
              <a:defRPr/>
            </a:pPr>
            <a:fld id="{F3E65D9C-0CFF-4AB3-8B79-524FCCD77844}" type="slidenum">
              <a:rPr lang="en-GB" altLang="en-US"/>
              <a:pPr>
                <a:defRPr/>
              </a:pPr>
              <a:t>‹#›</a:t>
            </a:fld>
            <a:endParaRPr lang="en-GB" altLang="en-US"/>
          </a:p>
        </p:txBody>
      </p:sp>
    </p:spTree>
    <p:extLst>
      <p:ext uri="{BB962C8B-B14F-4D97-AF65-F5344CB8AC3E}">
        <p14:creationId xmlns:p14="http://schemas.microsoft.com/office/powerpoint/2010/main" val="3591726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ea typeface="MS PGothic" pitchFamily="34" charset="-128"/>
              </a:defRPr>
            </a:lvl1pPr>
          </a:lstStyle>
          <a:p>
            <a:pPr>
              <a:defRPr/>
            </a:pPr>
            <a:endParaRPr lang="en-GB"/>
          </a:p>
        </p:txBody>
      </p:sp>
      <p:sp>
        <p:nvSpPr>
          <p:cNvPr id="6" name="Footer Placeholder 4"/>
          <p:cNvSpPr>
            <a:spLocks noGrp="1"/>
          </p:cNvSpPr>
          <p:nvPr>
            <p:ph type="ftr" sz="quarter" idx="11"/>
          </p:nvPr>
        </p:nvSpPr>
        <p:spPr/>
        <p:txBody>
          <a:bodyPr/>
          <a:lstStyle>
            <a:lvl1pPr>
              <a:defRPr>
                <a:ea typeface="MS PGothic" pitchFamily="34" charset="-128"/>
              </a:defRPr>
            </a:lvl1pPr>
          </a:lstStyle>
          <a:p>
            <a:pPr>
              <a:defRPr/>
            </a:pPr>
            <a:endParaRPr lang="en-GB"/>
          </a:p>
        </p:txBody>
      </p:sp>
      <p:sp>
        <p:nvSpPr>
          <p:cNvPr id="7" name="Slide Number Placeholder 5"/>
          <p:cNvSpPr>
            <a:spLocks noGrp="1"/>
          </p:cNvSpPr>
          <p:nvPr>
            <p:ph type="sldNum" sz="quarter" idx="12"/>
          </p:nvPr>
        </p:nvSpPr>
        <p:spPr/>
        <p:txBody>
          <a:bodyPr/>
          <a:lstStyle>
            <a:lvl1pPr>
              <a:defRPr>
                <a:ea typeface="MS PGothic" pitchFamily="34" charset="-128"/>
              </a:defRPr>
            </a:lvl1pPr>
          </a:lstStyle>
          <a:p>
            <a:pPr>
              <a:defRPr/>
            </a:pPr>
            <a:fld id="{80E204B4-72BE-4A76-811E-FFE01BE09048}" type="slidenum">
              <a:rPr lang="en-GB"/>
              <a:pPr>
                <a:defRPr/>
              </a:pPr>
              <a:t>‹#›</a:t>
            </a:fld>
            <a:endParaRPr lang="en-GB"/>
          </a:p>
        </p:txBody>
      </p:sp>
    </p:spTree>
    <p:extLst>
      <p:ext uri="{BB962C8B-B14F-4D97-AF65-F5344CB8AC3E}">
        <p14:creationId xmlns:p14="http://schemas.microsoft.com/office/powerpoint/2010/main" val="3582363834"/>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517ABB82-0141-5929-97EA-329CADA1BA06}"/>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7C8D852E-306B-66B3-3DA6-00CEB1A0C371}"/>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AFCBBAA7-3D0B-BE3B-3287-774C61228387}"/>
              </a:ext>
            </a:extLst>
          </p:cNvPr>
          <p:cNvSpPr>
            <a:spLocks noGrp="1" noChangeArrowheads="1"/>
          </p:cNvSpPr>
          <p:nvPr>
            <p:ph type="sldNum" sz="quarter" idx="12"/>
          </p:nvPr>
        </p:nvSpPr>
        <p:spPr>
          <a:ln/>
        </p:spPr>
        <p:txBody>
          <a:bodyPr/>
          <a:lstStyle>
            <a:lvl1pPr>
              <a:defRPr/>
            </a:lvl1pPr>
          </a:lstStyle>
          <a:p>
            <a:pPr>
              <a:defRPr/>
            </a:pPr>
            <a:fld id="{351AFAE4-8D72-4764-8AC9-44A82DDF40FB}" type="slidenum">
              <a:rPr lang="en-GB" altLang="en-US"/>
              <a:pPr>
                <a:defRPr/>
              </a:pPr>
              <a:t>‹#›</a:t>
            </a:fld>
            <a:endParaRPr lang="en-GB" altLang="en-US"/>
          </a:p>
        </p:txBody>
      </p:sp>
    </p:spTree>
    <p:extLst>
      <p:ext uri="{BB962C8B-B14F-4D97-AF65-F5344CB8AC3E}">
        <p14:creationId xmlns:p14="http://schemas.microsoft.com/office/powerpoint/2010/main" val="3063022325"/>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F5501068-1EB1-1218-2D13-56875C1C6DC9}"/>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F78DEAA3-8BEB-8CEE-4B7B-1606C06EC87B}"/>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B3BE2026-7C14-28BA-7B09-AC4BCB4A555E}"/>
              </a:ext>
            </a:extLst>
          </p:cNvPr>
          <p:cNvSpPr>
            <a:spLocks noGrp="1" noChangeArrowheads="1"/>
          </p:cNvSpPr>
          <p:nvPr>
            <p:ph type="sldNum" sz="quarter" idx="12"/>
          </p:nvPr>
        </p:nvSpPr>
        <p:spPr>
          <a:ln/>
        </p:spPr>
        <p:txBody>
          <a:bodyPr/>
          <a:lstStyle>
            <a:lvl1pPr>
              <a:defRPr/>
            </a:lvl1pPr>
          </a:lstStyle>
          <a:p>
            <a:pPr>
              <a:defRPr/>
            </a:pPr>
            <a:fld id="{5D7EE78A-B60E-43F5-BF0B-FFD1D8072B1B}" type="slidenum">
              <a:rPr lang="en-GB" altLang="en-US"/>
              <a:pPr>
                <a:defRPr/>
              </a:pPr>
              <a:t>‹#›</a:t>
            </a:fld>
            <a:endParaRPr lang="en-GB" altLang="en-US"/>
          </a:p>
        </p:txBody>
      </p:sp>
    </p:spTree>
    <p:extLst>
      <p:ext uri="{BB962C8B-B14F-4D97-AF65-F5344CB8AC3E}">
        <p14:creationId xmlns:p14="http://schemas.microsoft.com/office/powerpoint/2010/main" val="925251802"/>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a:extLst>
              <a:ext uri="{FF2B5EF4-FFF2-40B4-BE49-F238E27FC236}">
                <a16:creationId xmlns:a16="http://schemas.microsoft.com/office/drawing/2014/main" id="{11F1DC17-C8C0-4882-8F93-8EFE96733E5B}"/>
              </a:ext>
            </a:extLst>
          </p:cNvPr>
          <p:cNvSpPr>
            <a:spLocks noGrp="1" noChangeArrowheads="1"/>
          </p:cNvSpPr>
          <p:nvPr>
            <p:ph type="dt" sz="half" idx="10"/>
          </p:nvPr>
        </p:nvSpPr>
        <p:spPr>
          <a:ln/>
        </p:spPr>
        <p:txBody>
          <a:bodyPr/>
          <a:lstStyle>
            <a:lvl1pPr>
              <a:defRPr/>
            </a:lvl1pPr>
          </a:lstStyle>
          <a:p>
            <a:pPr>
              <a:defRPr/>
            </a:pPr>
            <a:endParaRPr lang="en-GB"/>
          </a:p>
        </p:txBody>
      </p:sp>
      <p:sp>
        <p:nvSpPr>
          <p:cNvPr id="8" name="Rectangle 5">
            <a:extLst>
              <a:ext uri="{FF2B5EF4-FFF2-40B4-BE49-F238E27FC236}">
                <a16:creationId xmlns:a16="http://schemas.microsoft.com/office/drawing/2014/main" id="{97E60EF6-8119-BDEA-CD55-36B878A14C13}"/>
              </a:ext>
            </a:extLst>
          </p:cNvPr>
          <p:cNvSpPr>
            <a:spLocks noGrp="1" noChangeArrowheads="1"/>
          </p:cNvSpPr>
          <p:nvPr>
            <p:ph type="ftr" sz="quarter" idx="11"/>
          </p:nvPr>
        </p:nvSpPr>
        <p:spPr>
          <a:ln/>
        </p:spPr>
        <p:txBody>
          <a:bodyPr/>
          <a:lstStyle>
            <a:lvl1pPr>
              <a:defRPr/>
            </a:lvl1pPr>
          </a:lstStyle>
          <a:p>
            <a:pPr>
              <a:defRPr/>
            </a:pPr>
            <a:endParaRPr lang="en-GB"/>
          </a:p>
        </p:txBody>
      </p:sp>
      <p:sp>
        <p:nvSpPr>
          <p:cNvPr id="9" name="Rectangle 6">
            <a:extLst>
              <a:ext uri="{FF2B5EF4-FFF2-40B4-BE49-F238E27FC236}">
                <a16:creationId xmlns:a16="http://schemas.microsoft.com/office/drawing/2014/main" id="{C217659D-9348-25ED-B894-DD7BC5A274E7}"/>
              </a:ext>
            </a:extLst>
          </p:cNvPr>
          <p:cNvSpPr>
            <a:spLocks noGrp="1" noChangeArrowheads="1"/>
          </p:cNvSpPr>
          <p:nvPr>
            <p:ph type="sldNum" sz="quarter" idx="12"/>
          </p:nvPr>
        </p:nvSpPr>
        <p:spPr>
          <a:ln/>
        </p:spPr>
        <p:txBody>
          <a:bodyPr/>
          <a:lstStyle>
            <a:lvl1pPr>
              <a:defRPr/>
            </a:lvl1pPr>
          </a:lstStyle>
          <a:p>
            <a:pPr>
              <a:defRPr/>
            </a:pPr>
            <a:fld id="{770AEC62-8350-466E-8D82-F713FA445F9C}" type="slidenum">
              <a:rPr lang="en-GB" altLang="en-US"/>
              <a:pPr>
                <a:defRPr/>
              </a:pPr>
              <a:t>‹#›</a:t>
            </a:fld>
            <a:endParaRPr lang="en-GB" altLang="en-US"/>
          </a:p>
        </p:txBody>
      </p:sp>
    </p:spTree>
    <p:extLst>
      <p:ext uri="{BB962C8B-B14F-4D97-AF65-F5344CB8AC3E}">
        <p14:creationId xmlns:p14="http://schemas.microsoft.com/office/powerpoint/2010/main" val="3407551633"/>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a:extLst>
              <a:ext uri="{FF2B5EF4-FFF2-40B4-BE49-F238E27FC236}">
                <a16:creationId xmlns:a16="http://schemas.microsoft.com/office/drawing/2014/main" id="{C1D3F03A-5D6F-C555-1C2A-9E331B7B179B}"/>
              </a:ext>
            </a:extLst>
          </p:cNvPr>
          <p:cNvSpPr>
            <a:spLocks noGrp="1" noChangeArrowheads="1"/>
          </p:cNvSpPr>
          <p:nvPr>
            <p:ph type="dt" sz="half" idx="10"/>
          </p:nvPr>
        </p:nvSpPr>
        <p:spPr>
          <a:ln/>
        </p:spPr>
        <p:txBody>
          <a:bodyPr/>
          <a:lstStyle>
            <a:lvl1pPr>
              <a:defRPr/>
            </a:lvl1pPr>
          </a:lstStyle>
          <a:p>
            <a:pPr>
              <a:defRPr/>
            </a:pPr>
            <a:endParaRPr lang="en-GB"/>
          </a:p>
        </p:txBody>
      </p:sp>
      <p:sp>
        <p:nvSpPr>
          <p:cNvPr id="4" name="Rectangle 5">
            <a:extLst>
              <a:ext uri="{FF2B5EF4-FFF2-40B4-BE49-F238E27FC236}">
                <a16:creationId xmlns:a16="http://schemas.microsoft.com/office/drawing/2014/main" id="{6D8FE450-CE1C-7D10-1D79-A0CF88F36BB2}"/>
              </a:ext>
            </a:extLst>
          </p:cNvPr>
          <p:cNvSpPr>
            <a:spLocks noGrp="1" noChangeArrowheads="1"/>
          </p:cNvSpPr>
          <p:nvPr>
            <p:ph type="ftr" sz="quarter" idx="11"/>
          </p:nvPr>
        </p:nvSpPr>
        <p:spPr>
          <a:ln/>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6C28A733-CBD5-9A47-8292-20542DA48704}"/>
              </a:ext>
            </a:extLst>
          </p:cNvPr>
          <p:cNvSpPr>
            <a:spLocks noGrp="1" noChangeArrowheads="1"/>
          </p:cNvSpPr>
          <p:nvPr>
            <p:ph type="sldNum" sz="quarter" idx="12"/>
          </p:nvPr>
        </p:nvSpPr>
        <p:spPr>
          <a:ln/>
        </p:spPr>
        <p:txBody>
          <a:bodyPr/>
          <a:lstStyle>
            <a:lvl1pPr>
              <a:defRPr/>
            </a:lvl1pPr>
          </a:lstStyle>
          <a:p>
            <a:pPr>
              <a:defRPr/>
            </a:pPr>
            <a:fld id="{E0F2D77D-F2F4-4D56-B3C3-380069B6D10F}" type="slidenum">
              <a:rPr lang="en-GB" altLang="en-US"/>
              <a:pPr>
                <a:defRPr/>
              </a:pPr>
              <a:t>‹#›</a:t>
            </a:fld>
            <a:endParaRPr lang="en-GB" altLang="en-US"/>
          </a:p>
        </p:txBody>
      </p:sp>
    </p:spTree>
    <p:extLst>
      <p:ext uri="{BB962C8B-B14F-4D97-AF65-F5344CB8AC3E}">
        <p14:creationId xmlns:p14="http://schemas.microsoft.com/office/powerpoint/2010/main" val="3216307665"/>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E640EE1-9CD5-63D6-9D24-DFC2AC40AAE0}"/>
              </a:ext>
            </a:extLst>
          </p:cNvPr>
          <p:cNvSpPr>
            <a:spLocks noGrp="1" noChangeArrowheads="1"/>
          </p:cNvSpPr>
          <p:nvPr>
            <p:ph type="dt" sz="half" idx="10"/>
          </p:nvPr>
        </p:nvSpPr>
        <p:spPr>
          <a:ln/>
        </p:spPr>
        <p:txBody>
          <a:bodyPr/>
          <a:lstStyle>
            <a:lvl1pPr>
              <a:defRPr/>
            </a:lvl1pPr>
          </a:lstStyle>
          <a:p>
            <a:pPr>
              <a:defRPr/>
            </a:pPr>
            <a:endParaRPr lang="en-GB"/>
          </a:p>
        </p:txBody>
      </p:sp>
      <p:sp>
        <p:nvSpPr>
          <p:cNvPr id="3" name="Rectangle 5">
            <a:extLst>
              <a:ext uri="{FF2B5EF4-FFF2-40B4-BE49-F238E27FC236}">
                <a16:creationId xmlns:a16="http://schemas.microsoft.com/office/drawing/2014/main" id="{B856EDCD-E927-71B1-5856-45634ED0C117}"/>
              </a:ext>
            </a:extLst>
          </p:cNvPr>
          <p:cNvSpPr>
            <a:spLocks noGrp="1" noChangeArrowheads="1"/>
          </p:cNvSpPr>
          <p:nvPr>
            <p:ph type="ftr" sz="quarter" idx="11"/>
          </p:nvPr>
        </p:nvSpPr>
        <p:spPr>
          <a:ln/>
        </p:spPr>
        <p:txBody>
          <a:bodyPr/>
          <a:lstStyle>
            <a:lvl1pPr>
              <a:defRPr/>
            </a:lvl1pPr>
          </a:lstStyle>
          <a:p>
            <a:pPr>
              <a:defRPr/>
            </a:pPr>
            <a:endParaRPr lang="en-GB"/>
          </a:p>
        </p:txBody>
      </p:sp>
      <p:sp>
        <p:nvSpPr>
          <p:cNvPr id="4" name="Rectangle 6">
            <a:extLst>
              <a:ext uri="{FF2B5EF4-FFF2-40B4-BE49-F238E27FC236}">
                <a16:creationId xmlns:a16="http://schemas.microsoft.com/office/drawing/2014/main" id="{B3990C88-DFE4-291D-E725-08C0DCD9865D}"/>
              </a:ext>
            </a:extLst>
          </p:cNvPr>
          <p:cNvSpPr>
            <a:spLocks noGrp="1" noChangeArrowheads="1"/>
          </p:cNvSpPr>
          <p:nvPr>
            <p:ph type="sldNum" sz="quarter" idx="12"/>
          </p:nvPr>
        </p:nvSpPr>
        <p:spPr>
          <a:ln/>
        </p:spPr>
        <p:txBody>
          <a:bodyPr/>
          <a:lstStyle>
            <a:lvl1pPr>
              <a:defRPr/>
            </a:lvl1pPr>
          </a:lstStyle>
          <a:p>
            <a:pPr>
              <a:defRPr/>
            </a:pPr>
            <a:fld id="{9FDBB246-9F73-471F-B5A5-CC9B34DB3C9B}" type="slidenum">
              <a:rPr lang="en-GB" altLang="en-US"/>
              <a:pPr>
                <a:defRPr/>
              </a:pPr>
              <a:t>‹#›</a:t>
            </a:fld>
            <a:endParaRPr lang="en-GB" altLang="en-US"/>
          </a:p>
        </p:txBody>
      </p:sp>
    </p:spTree>
    <p:extLst>
      <p:ext uri="{BB962C8B-B14F-4D97-AF65-F5344CB8AC3E}">
        <p14:creationId xmlns:p14="http://schemas.microsoft.com/office/powerpoint/2010/main" val="2863092306"/>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96C5120-D34F-35BD-E5A1-C8BEA8D714BB}"/>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0F04688A-115B-D810-2E75-E375EA8F38B7}"/>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147E15DD-F97A-21C8-5E79-F9E1F2985993}"/>
              </a:ext>
            </a:extLst>
          </p:cNvPr>
          <p:cNvSpPr>
            <a:spLocks noGrp="1" noChangeArrowheads="1"/>
          </p:cNvSpPr>
          <p:nvPr>
            <p:ph type="sldNum" sz="quarter" idx="12"/>
          </p:nvPr>
        </p:nvSpPr>
        <p:spPr>
          <a:ln/>
        </p:spPr>
        <p:txBody>
          <a:bodyPr/>
          <a:lstStyle>
            <a:lvl1pPr>
              <a:defRPr/>
            </a:lvl1pPr>
          </a:lstStyle>
          <a:p>
            <a:pPr>
              <a:defRPr/>
            </a:pPr>
            <a:fld id="{B4D7B28B-607E-4551-8644-97D90010D00C}" type="slidenum">
              <a:rPr lang="en-GB" altLang="en-US"/>
              <a:pPr>
                <a:defRPr/>
              </a:pPr>
              <a:t>‹#›</a:t>
            </a:fld>
            <a:endParaRPr lang="en-GB" altLang="en-US"/>
          </a:p>
        </p:txBody>
      </p:sp>
    </p:spTree>
    <p:extLst>
      <p:ext uri="{BB962C8B-B14F-4D97-AF65-F5344CB8AC3E}">
        <p14:creationId xmlns:p14="http://schemas.microsoft.com/office/powerpoint/2010/main" val="1800147699"/>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BF114EE-6F18-804C-1894-AE320D133B1A}"/>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C8C1DDD7-BB50-6BD8-9DE2-0943A732B653}"/>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4B0FD4FA-0F64-8EC0-4258-464AB59B0551}"/>
              </a:ext>
            </a:extLst>
          </p:cNvPr>
          <p:cNvSpPr>
            <a:spLocks noGrp="1" noChangeArrowheads="1"/>
          </p:cNvSpPr>
          <p:nvPr>
            <p:ph type="sldNum" sz="quarter" idx="12"/>
          </p:nvPr>
        </p:nvSpPr>
        <p:spPr>
          <a:ln/>
        </p:spPr>
        <p:txBody>
          <a:bodyPr/>
          <a:lstStyle>
            <a:lvl1pPr>
              <a:defRPr/>
            </a:lvl1pPr>
          </a:lstStyle>
          <a:p>
            <a:pPr>
              <a:defRPr/>
            </a:pPr>
            <a:fld id="{955001D7-25D9-4209-9FD9-CD7A030F9947}" type="slidenum">
              <a:rPr lang="en-GB" altLang="en-US"/>
              <a:pPr>
                <a:defRPr/>
              </a:pPr>
              <a:t>‹#›</a:t>
            </a:fld>
            <a:endParaRPr lang="en-GB" altLang="en-US"/>
          </a:p>
        </p:txBody>
      </p:sp>
    </p:spTree>
    <p:extLst>
      <p:ext uri="{BB962C8B-B14F-4D97-AF65-F5344CB8AC3E}">
        <p14:creationId xmlns:p14="http://schemas.microsoft.com/office/powerpoint/2010/main" val="155083099"/>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4FB44C76-D195-1923-E04C-F76486CB18BA}"/>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D0627779-031E-54D1-7AD2-0160AEA70810}"/>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47F84ECE-C947-61B5-D594-065267F0A676}"/>
              </a:ext>
            </a:extLst>
          </p:cNvPr>
          <p:cNvSpPr>
            <a:spLocks noGrp="1" noChangeArrowheads="1"/>
          </p:cNvSpPr>
          <p:nvPr>
            <p:ph type="sldNum" sz="quarter" idx="12"/>
          </p:nvPr>
        </p:nvSpPr>
        <p:spPr>
          <a:ln/>
        </p:spPr>
        <p:txBody>
          <a:bodyPr/>
          <a:lstStyle>
            <a:lvl1pPr>
              <a:defRPr/>
            </a:lvl1pPr>
          </a:lstStyle>
          <a:p>
            <a:pPr>
              <a:defRPr/>
            </a:pPr>
            <a:fld id="{12A503B1-9950-47B2-8305-B4404D1527EC}" type="slidenum">
              <a:rPr lang="en-GB" altLang="en-US"/>
              <a:pPr>
                <a:defRPr/>
              </a:pPr>
              <a:t>‹#›</a:t>
            </a:fld>
            <a:endParaRPr lang="en-GB" altLang="en-US"/>
          </a:p>
        </p:txBody>
      </p:sp>
    </p:spTree>
    <p:extLst>
      <p:ext uri="{BB962C8B-B14F-4D97-AF65-F5344CB8AC3E}">
        <p14:creationId xmlns:p14="http://schemas.microsoft.com/office/powerpoint/2010/main" val="455922125"/>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09600"/>
            <a:ext cx="25908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09600"/>
            <a:ext cx="75692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CA92DD01-559A-19E7-395F-075E36319463}"/>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DFC558B0-B140-B749-842E-D92F67E7BD8F}"/>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B1577AD5-DB45-6873-3C56-681D1B6D8455}"/>
              </a:ext>
            </a:extLst>
          </p:cNvPr>
          <p:cNvSpPr>
            <a:spLocks noGrp="1" noChangeArrowheads="1"/>
          </p:cNvSpPr>
          <p:nvPr>
            <p:ph type="sldNum" sz="quarter" idx="12"/>
          </p:nvPr>
        </p:nvSpPr>
        <p:spPr>
          <a:ln/>
        </p:spPr>
        <p:txBody>
          <a:bodyPr/>
          <a:lstStyle>
            <a:lvl1pPr>
              <a:defRPr/>
            </a:lvl1pPr>
          </a:lstStyle>
          <a:p>
            <a:pPr>
              <a:defRPr/>
            </a:pPr>
            <a:fld id="{2827A889-A6BD-4FEA-8B6D-CD5352D340D3}" type="slidenum">
              <a:rPr lang="en-GB" altLang="en-US"/>
              <a:pPr>
                <a:defRPr/>
              </a:pPr>
              <a:t>‹#›</a:t>
            </a:fld>
            <a:endParaRPr lang="en-GB" altLang="en-US"/>
          </a:p>
        </p:txBody>
      </p:sp>
    </p:spTree>
    <p:extLst>
      <p:ext uri="{BB962C8B-B14F-4D97-AF65-F5344CB8AC3E}">
        <p14:creationId xmlns:p14="http://schemas.microsoft.com/office/powerpoint/2010/main" val="2262378722"/>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a:t>Click to edit Master subtitle style</a:t>
            </a:r>
            <a:endParaRPr lang="en-US"/>
          </a:p>
        </p:txBody>
      </p:sp>
      <p:sp>
        <p:nvSpPr>
          <p:cNvPr id="4" name="Rectangle 4">
            <a:extLst>
              <a:ext uri="{FF2B5EF4-FFF2-40B4-BE49-F238E27FC236}">
                <a16:creationId xmlns:a16="http://schemas.microsoft.com/office/drawing/2014/main" id="{D79DFDF3-3BC1-DF20-4B5D-F19D0DF1C45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FF25889-011B-8EB4-0670-4421B2E6592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D9507F7-579E-87A6-D041-35E12A0E6330}"/>
              </a:ext>
            </a:extLst>
          </p:cNvPr>
          <p:cNvSpPr>
            <a:spLocks noGrp="1" noChangeArrowheads="1"/>
          </p:cNvSpPr>
          <p:nvPr>
            <p:ph type="sldNum" sz="quarter" idx="12"/>
          </p:nvPr>
        </p:nvSpPr>
        <p:spPr>
          <a:ln/>
        </p:spPr>
        <p:txBody>
          <a:bodyPr/>
          <a:lstStyle>
            <a:lvl1pPr>
              <a:defRPr/>
            </a:lvl1pPr>
          </a:lstStyle>
          <a:p>
            <a:pPr>
              <a:defRPr/>
            </a:pPr>
            <a:fld id="{F90DEFFE-7492-4E2D-A330-C43D9A1C1959}" type="slidenum">
              <a:rPr lang="en-US" altLang="en-US"/>
              <a:pPr>
                <a:defRPr/>
              </a:pPr>
              <a:t>‹#›</a:t>
            </a:fld>
            <a:endParaRPr lang="en-US" altLang="en-US"/>
          </a:p>
        </p:txBody>
      </p:sp>
    </p:spTree>
    <p:extLst>
      <p:ext uri="{BB962C8B-B14F-4D97-AF65-F5344CB8AC3E}">
        <p14:creationId xmlns:p14="http://schemas.microsoft.com/office/powerpoint/2010/main" val="3927118196"/>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ea typeface="MS PGothic" pitchFamily="34" charset="-128"/>
              </a:defRPr>
            </a:lvl1pPr>
          </a:lstStyle>
          <a:p>
            <a:pPr>
              <a:defRPr/>
            </a:pPr>
            <a:endParaRPr lang="en-GB"/>
          </a:p>
        </p:txBody>
      </p:sp>
      <p:sp>
        <p:nvSpPr>
          <p:cNvPr id="6" name="Footer Placeholder 4"/>
          <p:cNvSpPr>
            <a:spLocks noGrp="1"/>
          </p:cNvSpPr>
          <p:nvPr>
            <p:ph type="ftr" sz="quarter" idx="11"/>
          </p:nvPr>
        </p:nvSpPr>
        <p:spPr/>
        <p:txBody>
          <a:bodyPr/>
          <a:lstStyle>
            <a:lvl1pPr>
              <a:defRPr>
                <a:ea typeface="MS PGothic" pitchFamily="34" charset="-128"/>
              </a:defRPr>
            </a:lvl1pPr>
          </a:lstStyle>
          <a:p>
            <a:pPr>
              <a:defRPr/>
            </a:pPr>
            <a:endParaRPr lang="en-GB"/>
          </a:p>
        </p:txBody>
      </p:sp>
      <p:sp>
        <p:nvSpPr>
          <p:cNvPr id="7" name="Slide Number Placeholder 5"/>
          <p:cNvSpPr>
            <a:spLocks noGrp="1"/>
          </p:cNvSpPr>
          <p:nvPr>
            <p:ph type="sldNum" sz="quarter" idx="12"/>
          </p:nvPr>
        </p:nvSpPr>
        <p:spPr/>
        <p:txBody>
          <a:bodyPr/>
          <a:lstStyle>
            <a:lvl1pPr>
              <a:defRPr>
                <a:ea typeface="MS PGothic" pitchFamily="34" charset="-128"/>
              </a:defRPr>
            </a:lvl1pPr>
          </a:lstStyle>
          <a:p>
            <a:pPr>
              <a:defRPr/>
            </a:pPr>
            <a:fld id="{ADCA7349-6763-4F1F-8CAC-CD426B337490}" type="slidenum">
              <a:rPr lang="en-GB"/>
              <a:pPr>
                <a:defRPr/>
              </a:pPr>
              <a:t>‹#›</a:t>
            </a:fld>
            <a:endParaRPr lang="en-GB"/>
          </a:p>
        </p:txBody>
      </p:sp>
    </p:spTree>
    <p:extLst>
      <p:ext uri="{BB962C8B-B14F-4D97-AF65-F5344CB8AC3E}">
        <p14:creationId xmlns:p14="http://schemas.microsoft.com/office/powerpoint/2010/main" val="3441678207"/>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4">
            <a:extLst>
              <a:ext uri="{FF2B5EF4-FFF2-40B4-BE49-F238E27FC236}">
                <a16:creationId xmlns:a16="http://schemas.microsoft.com/office/drawing/2014/main" id="{975F95A8-ED0A-5885-C8F9-155F01FE810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202BFE2-77FA-0324-C08E-DB4854A1945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388DCAE-E7F3-4E5F-1BFB-2D9F5B7F63FB}"/>
              </a:ext>
            </a:extLst>
          </p:cNvPr>
          <p:cNvSpPr>
            <a:spLocks noGrp="1" noChangeArrowheads="1"/>
          </p:cNvSpPr>
          <p:nvPr>
            <p:ph type="sldNum" sz="quarter" idx="12"/>
          </p:nvPr>
        </p:nvSpPr>
        <p:spPr>
          <a:ln/>
        </p:spPr>
        <p:txBody>
          <a:bodyPr/>
          <a:lstStyle>
            <a:lvl1pPr>
              <a:defRPr/>
            </a:lvl1pPr>
          </a:lstStyle>
          <a:p>
            <a:pPr>
              <a:defRPr/>
            </a:pPr>
            <a:fld id="{E3F8746E-38F0-4F20-8FC2-470854440B18}" type="slidenum">
              <a:rPr lang="en-US" altLang="en-US"/>
              <a:pPr>
                <a:defRPr/>
              </a:pPr>
              <a:t>‹#›</a:t>
            </a:fld>
            <a:endParaRPr lang="en-US" altLang="en-US"/>
          </a:p>
        </p:txBody>
      </p:sp>
    </p:spTree>
    <p:extLst>
      <p:ext uri="{BB962C8B-B14F-4D97-AF65-F5344CB8AC3E}">
        <p14:creationId xmlns:p14="http://schemas.microsoft.com/office/powerpoint/2010/main" val="2281081579"/>
      </p:ext>
    </p:extLst>
  </p:cSld>
  <p:clrMapOvr>
    <a:masterClrMapping/>
  </p:clrMapOvr>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
        <p:nvSpPr>
          <p:cNvPr id="4" name="Rectangle 4">
            <a:extLst>
              <a:ext uri="{FF2B5EF4-FFF2-40B4-BE49-F238E27FC236}">
                <a16:creationId xmlns:a16="http://schemas.microsoft.com/office/drawing/2014/main" id="{D1BDAF9E-73BF-7820-1511-B3F6CC0BB55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43FCDF1-53FE-2E82-0AE4-201EAB020D0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1FDC76A-B29C-A4CA-B627-BAC3B2FBE053}"/>
              </a:ext>
            </a:extLst>
          </p:cNvPr>
          <p:cNvSpPr>
            <a:spLocks noGrp="1" noChangeArrowheads="1"/>
          </p:cNvSpPr>
          <p:nvPr>
            <p:ph type="sldNum" sz="quarter" idx="12"/>
          </p:nvPr>
        </p:nvSpPr>
        <p:spPr>
          <a:ln/>
        </p:spPr>
        <p:txBody>
          <a:bodyPr/>
          <a:lstStyle>
            <a:lvl1pPr>
              <a:defRPr/>
            </a:lvl1pPr>
          </a:lstStyle>
          <a:p>
            <a:pPr>
              <a:defRPr/>
            </a:pPr>
            <a:fld id="{147C4355-AA9F-4D30-AC1F-36C4B3690DB4}" type="slidenum">
              <a:rPr lang="en-US" altLang="en-US"/>
              <a:pPr>
                <a:defRPr/>
              </a:pPr>
              <a:t>‹#›</a:t>
            </a:fld>
            <a:endParaRPr lang="en-US" altLang="en-US"/>
          </a:p>
        </p:txBody>
      </p:sp>
    </p:spTree>
    <p:extLst>
      <p:ext uri="{BB962C8B-B14F-4D97-AF65-F5344CB8AC3E}">
        <p14:creationId xmlns:p14="http://schemas.microsoft.com/office/powerpoint/2010/main" val="108313075"/>
      </p:ext>
    </p:extLst>
  </p:cSld>
  <p:clrMapOvr>
    <a:masterClrMapping/>
  </p:clrMapOvr>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Rectangle 4">
            <a:extLst>
              <a:ext uri="{FF2B5EF4-FFF2-40B4-BE49-F238E27FC236}">
                <a16:creationId xmlns:a16="http://schemas.microsoft.com/office/drawing/2014/main" id="{25979086-1D15-375E-88B2-653C53BF987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5D9EEF3-D7B3-B86C-DAD8-DBC3FABFFFD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E70E7FC9-9867-BBB5-93BD-83056BAEEDC7}"/>
              </a:ext>
            </a:extLst>
          </p:cNvPr>
          <p:cNvSpPr>
            <a:spLocks noGrp="1" noChangeArrowheads="1"/>
          </p:cNvSpPr>
          <p:nvPr>
            <p:ph type="sldNum" sz="quarter" idx="12"/>
          </p:nvPr>
        </p:nvSpPr>
        <p:spPr>
          <a:ln/>
        </p:spPr>
        <p:txBody>
          <a:bodyPr/>
          <a:lstStyle>
            <a:lvl1pPr>
              <a:defRPr/>
            </a:lvl1pPr>
          </a:lstStyle>
          <a:p>
            <a:pPr>
              <a:defRPr/>
            </a:pPr>
            <a:fld id="{45B7655C-056C-4864-BD03-72FD2D2C560B}" type="slidenum">
              <a:rPr lang="en-US" altLang="en-US"/>
              <a:pPr>
                <a:defRPr/>
              </a:pPr>
              <a:t>‹#›</a:t>
            </a:fld>
            <a:endParaRPr lang="en-US" altLang="en-US"/>
          </a:p>
        </p:txBody>
      </p:sp>
    </p:spTree>
    <p:extLst>
      <p:ext uri="{BB962C8B-B14F-4D97-AF65-F5344CB8AC3E}">
        <p14:creationId xmlns:p14="http://schemas.microsoft.com/office/powerpoint/2010/main" val="3512840131"/>
      </p:ext>
    </p:extLst>
  </p:cSld>
  <p:clrMapOvr>
    <a:masterClrMapping/>
  </p:clrMapOvr>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Rectangle 4">
            <a:extLst>
              <a:ext uri="{FF2B5EF4-FFF2-40B4-BE49-F238E27FC236}">
                <a16:creationId xmlns:a16="http://schemas.microsoft.com/office/drawing/2014/main" id="{4E4D7004-ED66-0475-9A20-0BE61B0C137F}"/>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3B443D01-EB0C-4081-7844-B09921871DE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B8669CAD-76D2-F736-6A11-83720B429919}"/>
              </a:ext>
            </a:extLst>
          </p:cNvPr>
          <p:cNvSpPr>
            <a:spLocks noGrp="1" noChangeArrowheads="1"/>
          </p:cNvSpPr>
          <p:nvPr>
            <p:ph type="sldNum" sz="quarter" idx="12"/>
          </p:nvPr>
        </p:nvSpPr>
        <p:spPr>
          <a:ln/>
        </p:spPr>
        <p:txBody>
          <a:bodyPr/>
          <a:lstStyle>
            <a:lvl1pPr>
              <a:defRPr/>
            </a:lvl1pPr>
          </a:lstStyle>
          <a:p>
            <a:pPr>
              <a:defRPr/>
            </a:pPr>
            <a:fld id="{C6F9C2D8-7A48-417C-A928-B7C12B58300B}" type="slidenum">
              <a:rPr lang="en-US" altLang="en-US"/>
              <a:pPr>
                <a:defRPr/>
              </a:pPr>
              <a:t>‹#›</a:t>
            </a:fld>
            <a:endParaRPr lang="en-US" altLang="en-US"/>
          </a:p>
        </p:txBody>
      </p:sp>
    </p:spTree>
    <p:extLst>
      <p:ext uri="{BB962C8B-B14F-4D97-AF65-F5344CB8AC3E}">
        <p14:creationId xmlns:p14="http://schemas.microsoft.com/office/powerpoint/2010/main" val="3893063265"/>
      </p:ext>
    </p:extLst>
  </p:cSld>
  <p:clrMapOvr>
    <a:masterClrMapping/>
  </p:clrMapOvr>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Rectangle 4">
            <a:extLst>
              <a:ext uri="{FF2B5EF4-FFF2-40B4-BE49-F238E27FC236}">
                <a16:creationId xmlns:a16="http://schemas.microsoft.com/office/drawing/2014/main" id="{916BAA6F-9FE1-5AF5-4322-852F2F1DCFA0}"/>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47535C86-F5C3-CEFE-3874-E05D3A6FB79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F5D8A8E0-AB00-E420-26EB-D91A82CE0CB1}"/>
              </a:ext>
            </a:extLst>
          </p:cNvPr>
          <p:cNvSpPr>
            <a:spLocks noGrp="1" noChangeArrowheads="1"/>
          </p:cNvSpPr>
          <p:nvPr>
            <p:ph type="sldNum" sz="quarter" idx="12"/>
          </p:nvPr>
        </p:nvSpPr>
        <p:spPr>
          <a:ln/>
        </p:spPr>
        <p:txBody>
          <a:bodyPr/>
          <a:lstStyle>
            <a:lvl1pPr>
              <a:defRPr/>
            </a:lvl1pPr>
          </a:lstStyle>
          <a:p>
            <a:pPr>
              <a:defRPr/>
            </a:pPr>
            <a:fld id="{31C8FAB0-A4EA-43EF-A7C0-335F4BB3DD44}" type="slidenum">
              <a:rPr lang="en-US" altLang="en-US"/>
              <a:pPr>
                <a:defRPr/>
              </a:pPr>
              <a:t>‹#›</a:t>
            </a:fld>
            <a:endParaRPr lang="en-US" altLang="en-US"/>
          </a:p>
        </p:txBody>
      </p:sp>
    </p:spTree>
    <p:extLst>
      <p:ext uri="{BB962C8B-B14F-4D97-AF65-F5344CB8AC3E}">
        <p14:creationId xmlns:p14="http://schemas.microsoft.com/office/powerpoint/2010/main" val="3930018364"/>
      </p:ext>
    </p:extLst>
  </p:cSld>
  <p:clrMapOvr>
    <a:masterClrMapping/>
  </p:clrMapOvr>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0FD6FAD-B2FC-4E88-5EFC-7D9D1EFC9FAD}"/>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B1C375D8-2F23-484E-5ECF-9BBF73FB632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49C3601F-249D-ED76-7D50-C55B11B7F6FF}"/>
              </a:ext>
            </a:extLst>
          </p:cNvPr>
          <p:cNvSpPr>
            <a:spLocks noGrp="1" noChangeArrowheads="1"/>
          </p:cNvSpPr>
          <p:nvPr>
            <p:ph type="sldNum" sz="quarter" idx="12"/>
          </p:nvPr>
        </p:nvSpPr>
        <p:spPr>
          <a:ln/>
        </p:spPr>
        <p:txBody>
          <a:bodyPr/>
          <a:lstStyle>
            <a:lvl1pPr>
              <a:defRPr/>
            </a:lvl1pPr>
          </a:lstStyle>
          <a:p>
            <a:pPr>
              <a:defRPr/>
            </a:pPr>
            <a:fld id="{787B2EBF-5B81-4CB4-B38C-D42640AF2FDD}" type="slidenum">
              <a:rPr lang="en-US" altLang="en-US"/>
              <a:pPr>
                <a:defRPr/>
              </a:pPr>
              <a:t>‹#›</a:t>
            </a:fld>
            <a:endParaRPr lang="en-US" altLang="en-US"/>
          </a:p>
        </p:txBody>
      </p:sp>
    </p:spTree>
    <p:extLst>
      <p:ext uri="{BB962C8B-B14F-4D97-AF65-F5344CB8AC3E}">
        <p14:creationId xmlns:p14="http://schemas.microsoft.com/office/powerpoint/2010/main" val="3831829207"/>
      </p:ext>
    </p:extLst>
  </p:cSld>
  <p:clrMapOvr>
    <a:masterClrMapping/>
  </p:clrMapOvr>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4">
            <a:extLst>
              <a:ext uri="{FF2B5EF4-FFF2-40B4-BE49-F238E27FC236}">
                <a16:creationId xmlns:a16="http://schemas.microsoft.com/office/drawing/2014/main" id="{F52C1F6C-D170-5A58-935A-3A4B0B4F55F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6E71953-03BB-A59B-922E-15D32908976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5B2D70E-4E5D-636A-5E96-B34998B1D8DC}"/>
              </a:ext>
            </a:extLst>
          </p:cNvPr>
          <p:cNvSpPr>
            <a:spLocks noGrp="1" noChangeArrowheads="1"/>
          </p:cNvSpPr>
          <p:nvPr>
            <p:ph type="sldNum" sz="quarter" idx="12"/>
          </p:nvPr>
        </p:nvSpPr>
        <p:spPr>
          <a:ln/>
        </p:spPr>
        <p:txBody>
          <a:bodyPr/>
          <a:lstStyle>
            <a:lvl1pPr>
              <a:defRPr/>
            </a:lvl1pPr>
          </a:lstStyle>
          <a:p>
            <a:pPr>
              <a:defRPr/>
            </a:pPr>
            <a:fld id="{2C214E80-5CBD-4EEB-8648-E4779F25C591}" type="slidenum">
              <a:rPr lang="en-US" altLang="en-US"/>
              <a:pPr>
                <a:defRPr/>
              </a:pPr>
              <a:t>‹#›</a:t>
            </a:fld>
            <a:endParaRPr lang="en-US" altLang="en-US"/>
          </a:p>
        </p:txBody>
      </p:sp>
    </p:spTree>
    <p:extLst>
      <p:ext uri="{BB962C8B-B14F-4D97-AF65-F5344CB8AC3E}">
        <p14:creationId xmlns:p14="http://schemas.microsoft.com/office/powerpoint/2010/main" val="1653648256"/>
      </p:ext>
    </p:extLst>
  </p:cSld>
  <p:clrMapOvr>
    <a:masterClrMapping/>
  </p:clrMapOvr>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4">
            <a:extLst>
              <a:ext uri="{FF2B5EF4-FFF2-40B4-BE49-F238E27FC236}">
                <a16:creationId xmlns:a16="http://schemas.microsoft.com/office/drawing/2014/main" id="{CA5CEA3A-10DE-D332-DDD1-340951B14CA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901E9D20-4BB0-F3CC-81BD-9A1D67A18AC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D93EA8F-3CC7-7E1D-CA34-E8BA77FC3CAA}"/>
              </a:ext>
            </a:extLst>
          </p:cNvPr>
          <p:cNvSpPr>
            <a:spLocks noGrp="1" noChangeArrowheads="1"/>
          </p:cNvSpPr>
          <p:nvPr>
            <p:ph type="sldNum" sz="quarter" idx="12"/>
          </p:nvPr>
        </p:nvSpPr>
        <p:spPr>
          <a:ln/>
        </p:spPr>
        <p:txBody>
          <a:bodyPr/>
          <a:lstStyle>
            <a:lvl1pPr>
              <a:defRPr/>
            </a:lvl1pPr>
          </a:lstStyle>
          <a:p>
            <a:pPr>
              <a:defRPr/>
            </a:pPr>
            <a:fld id="{E5DCBB1A-D411-4529-9C7A-D88061DA9988}" type="slidenum">
              <a:rPr lang="en-US" altLang="en-US"/>
              <a:pPr>
                <a:defRPr/>
              </a:pPr>
              <a:t>‹#›</a:t>
            </a:fld>
            <a:endParaRPr lang="en-US" altLang="en-US"/>
          </a:p>
        </p:txBody>
      </p:sp>
    </p:spTree>
    <p:extLst>
      <p:ext uri="{BB962C8B-B14F-4D97-AF65-F5344CB8AC3E}">
        <p14:creationId xmlns:p14="http://schemas.microsoft.com/office/powerpoint/2010/main" val="2693319930"/>
      </p:ext>
    </p:extLst>
  </p:cSld>
  <p:clrMapOvr>
    <a:masterClrMapping/>
  </p:clrMapOvr>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4">
            <a:extLst>
              <a:ext uri="{FF2B5EF4-FFF2-40B4-BE49-F238E27FC236}">
                <a16:creationId xmlns:a16="http://schemas.microsoft.com/office/drawing/2014/main" id="{CCDCC042-3093-B112-324F-9BA29F2BAE2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21899DC-D450-8692-0292-5F297484772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E33DDA4-2923-D66B-6FF6-1968CE10419D}"/>
              </a:ext>
            </a:extLst>
          </p:cNvPr>
          <p:cNvSpPr>
            <a:spLocks noGrp="1" noChangeArrowheads="1"/>
          </p:cNvSpPr>
          <p:nvPr>
            <p:ph type="sldNum" sz="quarter" idx="12"/>
          </p:nvPr>
        </p:nvSpPr>
        <p:spPr>
          <a:ln/>
        </p:spPr>
        <p:txBody>
          <a:bodyPr/>
          <a:lstStyle>
            <a:lvl1pPr>
              <a:defRPr/>
            </a:lvl1pPr>
          </a:lstStyle>
          <a:p>
            <a:pPr>
              <a:defRPr/>
            </a:pPr>
            <a:fld id="{E5F6007D-E04C-46A8-A696-90C7F6D10C9C}" type="slidenum">
              <a:rPr lang="en-US" altLang="en-US"/>
              <a:pPr>
                <a:defRPr/>
              </a:pPr>
              <a:t>‹#›</a:t>
            </a:fld>
            <a:endParaRPr lang="en-US" altLang="en-US"/>
          </a:p>
        </p:txBody>
      </p:sp>
    </p:spTree>
    <p:extLst>
      <p:ext uri="{BB962C8B-B14F-4D97-AF65-F5344CB8AC3E}">
        <p14:creationId xmlns:p14="http://schemas.microsoft.com/office/powerpoint/2010/main" val="363974165"/>
      </p:ext>
    </p:extLst>
  </p:cSld>
  <p:clrMapOvr>
    <a:masterClrMapping/>
  </p:clrMapOvr>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4">
            <a:extLst>
              <a:ext uri="{FF2B5EF4-FFF2-40B4-BE49-F238E27FC236}">
                <a16:creationId xmlns:a16="http://schemas.microsoft.com/office/drawing/2014/main" id="{67F8DF8C-6DD1-994F-09C8-1763DF5DE43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60EAB65-8A4D-1409-6B1D-0DDBDBE87EF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1B6CE82-8CBA-62E0-BAFD-072D55D1620F}"/>
              </a:ext>
            </a:extLst>
          </p:cNvPr>
          <p:cNvSpPr>
            <a:spLocks noGrp="1" noChangeArrowheads="1"/>
          </p:cNvSpPr>
          <p:nvPr>
            <p:ph type="sldNum" sz="quarter" idx="12"/>
          </p:nvPr>
        </p:nvSpPr>
        <p:spPr>
          <a:ln/>
        </p:spPr>
        <p:txBody>
          <a:bodyPr/>
          <a:lstStyle>
            <a:lvl1pPr>
              <a:defRPr/>
            </a:lvl1pPr>
          </a:lstStyle>
          <a:p>
            <a:pPr>
              <a:defRPr/>
            </a:pPr>
            <a:fld id="{C74DC9CD-DCF5-4EFD-AF71-733A6C71AFF4}" type="slidenum">
              <a:rPr lang="en-US" altLang="en-US"/>
              <a:pPr>
                <a:defRPr/>
              </a:pPr>
              <a:t>‹#›</a:t>
            </a:fld>
            <a:endParaRPr lang="en-US" altLang="en-US"/>
          </a:p>
        </p:txBody>
      </p:sp>
    </p:spTree>
    <p:extLst>
      <p:ext uri="{BB962C8B-B14F-4D97-AF65-F5344CB8AC3E}">
        <p14:creationId xmlns:p14="http://schemas.microsoft.com/office/powerpoint/2010/main" val="175328212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mn-lt"/>
                <a:ea typeface="+mn-ea"/>
                <a:cs typeface="+mn-cs"/>
              </a:defRPr>
            </a:lvl1pPr>
          </a:lstStyle>
          <a:p>
            <a:pPr>
              <a:defRPr/>
            </a:pPr>
            <a:endParaRPr lang="en-GB"/>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ea typeface="+mn-ea"/>
                <a:cs typeface="+mn-cs"/>
              </a:defRPr>
            </a:lvl1pPr>
          </a:lstStyle>
          <a:p>
            <a:pPr>
              <a:defRPr/>
            </a:pPr>
            <a:endParaRPr lang="en-GB"/>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mn-lt"/>
                <a:ea typeface="+mn-ea"/>
                <a:cs typeface="+mn-cs"/>
              </a:defRPr>
            </a:lvl1pPr>
          </a:lstStyle>
          <a:p>
            <a:pPr>
              <a:defRPr/>
            </a:pPr>
            <a:fld id="{939E193F-8B17-4C19-A307-535D01716BB4}"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90944" r:id="rId1"/>
    <p:sldLayoutId id="2147490945" r:id="rId2"/>
    <p:sldLayoutId id="2147490946" r:id="rId3"/>
    <p:sldLayoutId id="2147490947" r:id="rId4"/>
    <p:sldLayoutId id="2147490948" r:id="rId5"/>
    <p:sldLayoutId id="2147490949" r:id="rId6"/>
    <p:sldLayoutId id="2147490950" r:id="rId7"/>
    <p:sldLayoutId id="2147490951" r:id="rId8"/>
    <p:sldLayoutId id="2147490952" r:id="rId9"/>
    <p:sldLayoutId id="2147490953" r:id="rId10"/>
    <p:sldLayoutId id="2147490954"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5F4251EB-8BDC-4A14-3D68-10936CCD960D}"/>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2E2AAB14-2EAB-9867-B83B-76EBC4344097}"/>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4779983F-7EFA-E342-1EE3-7C4C7C6B45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82000"/>
                  </a:schemeClr>
                </a:solidFill>
                <a:latin typeface="+mn-lt"/>
              </a:defRPr>
            </a:lvl1pPr>
          </a:lstStyle>
          <a:p>
            <a:pPr>
              <a:defRPr/>
            </a:pPr>
            <a:endParaRPr lang="en-GB" altLang="en-US"/>
          </a:p>
        </p:txBody>
      </p:sp>
      <p:sp>
        <p:nvSpPr>
          <p:cNvPr id="5" name="Footer Placeholder 4">
            <a:extLst>
              <a:ext uri="{FF2B5EF4-FFF2-40B4-BE49-F238E27FC236}">
                <a16:creationId xmlns:a16="http://schemas.microsoft.com/office/drawing/2014/main" id="{5D7CE00C-93B2-1B30-8D04-2366D11A4B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82000"/>
                  </a:schemeClr>
                </a:solidFill>
                <a:latin typeface="+mn-lt"/>
              </a:defRPr>
            </a:lvl1pPr>
          </a:lstStyle>
          <a:p>
            <a:pPr>
              <a:defRPr/>
            </a:pPr>
            <a:endParaRPr lang="en-GB" altLang="en-US"/>
          </a:p>
        </p:txBody>
      </p:sp>
      <p:sp>
        <p:nvSpPr>
          <p:cNvPr id="6" name="Slide Number Placeholder 5">
            <a:extLst>
              <a:ext uri="{FF2B5EF4-FFF2-40B4-BE49-F238E27FC236}">
                <a16:creationId xmlns:a16="http://schemas.microsoft.com/office/drawing/2014/main" id="{39BE479F-5C37-E148-F049-4CE4DAD923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82000"/>
                  </a:schemeClr>
                </a:solidFill>
                <a:latin typeface="+mn-lt"/>
              </a:defRPr>
            </a:lvl1pPr>
          </a:lstStyle>
          <a:p>
            <a:pPr>
              <a:defRPr/>
            </a:pPr>
            <a:fld id="{76505D2F-A3E1-45DB-8A74-E0864C41F407}" type="slidenum">
              <a:rPr lang="en-GB" altLang="en-US"/>
              <a:pPr>
                <a:defRPr/>
              </a:pPr>
              <a:t>‹#›</a:t>
            </a:fld>
            <a:endParaRPr lang="en-GB" altLang="en-US"/>
          </a:p>
        </p:txBody>
      </p:sp>
    </p:spTree>
    <p:extLst>
      <p:ext uri="{BB962C8B-B14F-4D97-AF65-F5344CB8AC3E}">
        <p14:creationId xmlns:p14="http://schemas.microsoft.com/office/powerpoint/2010/main" val="1454909051"/>
      </p:ext>
    </p:extLst>
  </p:cSld>
  <p:clrMap bg1="lt1" tx1="dk1" bg2="lt2" tx2="dk2" accent1="accent1" accent2="accent2" accent3="accent3" accent4="accent4" accent5="accent5" accent6="accent6" hlink="hlink" folHlink="folHlink"/>
  <p:sldLayoutIdLst>
    <p:sldLayoutId id="2147491906" r:id="rId1"/>
    <p:sldLayoutId id="2147491907" r:id="rId2"/>
    <p:sldLayoutId id="2147491908" r:id="rId3"/>
    <p:sldLayoutId id="2147491909" r:id="rId4"/>
    <p:sldLayoutId id="2147491910" r:id="rId5"/>
    <p:sldLayoutId id="2147491911" r:id="rId6"/>
    <p:sldLayoutId id="2147491912" r:id="rId7"/>
    <p:sldLayoutId id="2147491913" r:id="rId8"/>
    <p:sldLayoutId id="2147491914" r:id="rId9"/>
    <p:sldLayoutId id="2147491915" r:id="rId10"/>
    <p:sldLayoutId id="2147491916"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Aptos Display" panose="020B0004020202020204" pitchFamily="34" charset="0"/>
        </a:defRPr>
      </a:lvl2pPr>
      <a:lvl3pPr algn="l" rtl="0" eaLnBrk="0" fontAlgn="base" hangingPunct="0">
        <a:lnSpc>
          <a:spcPct val="90000"/>
        </a:lnSpc>
        <a:spcBef>
          <a:spcPct val="0"/>
        </a:spcBef>
        <a:spcAft>
          <a:spcPct val="0"/>
        </a:spcAft>
        <a:defRPr sz="4400">
          <a:solidFill>
            <a:schemeClr val="tx1"/>
          </a:solidFill>
          <a:latin typeface="Aptos Display" panose="020B0004020202020204" pitchFamily="34" charset="0"/>
        </a:defRPr>
      </a:lvl3pPr>
      <a:lvl4pPr algn="l" rtl="0" eaLnBrk="0" fontAlgn="base" hangingPunct="0">
        <a:lnSpc>
          <a:spcPct val="90000"/>
        </a:lnSpc>
        <a:spcBef>
          <a:spcPct val="0"/>
        </a:spcBef>
        <a:spcAft>
          <a:spcPct val="0"/>
        </a:spcAft>
        <a:defRPr sz="4400">
          <a:solidFill>
            <a:schemeClr val="tx1"/>
          </a:solidFill>
          <a:latin typeface="Aptos Display" panose="020B0004020202020204" pitchFamily="34" charset="0"/>
        </a:defRPr>
      </a:lvl4pPr>
      <a:lvl5pPr algn="l" rtl="0" eaLnBrk="0" fontAlgn="base" hangingPunct="0">
        <a:lnSpc>
          <a:spcPct val="90000"/>
        </a:lnSpc>
        <a:spcBef>
          <a:spcPct val="0"/>
        </a:spcBef>
        <a:spcAft>
          <a:spcPct val="0"/>
        </a:spcAft>
        <a:defRPr sz="4400">
          <a:solidFill>
            <a:schemeClr val="tx1"/>
          </a:solidFill>
          <a:latin typeface="Aptos Display" panose="020B0004020202020204" pitchFamily="34" charset="0"/>
        </a:defRPr>
      </a:lvl5pPr>
      <a:lvl6pPr marL="457200" algn="l" rtl="0" fontAlgn="base">
        <a:lnSpc>
          <a:spcPct val="90000"/>
        </a:lnSpc>
        <a:spcBef>
          <a:spcPct val="0"/>
        </a:spcBef>
        <a:spcAft>
          <a:spcPct val="0"/>
        </a:spcAft>
        <a:defRPr sz="4400">
          <a:solidFill>
            <a:schemeClr val="tx1"/>
          </a:solidFill>
          <a:latin typeface="Aptos Display" panose="020B0004020202020204" pitchFamily="34" charset="0"/>
        </a:defRPr>
      </a:lvl6pPr>
      <a:lvl7pPr marL="914400" algn="l" rtl="0" fontAlgn="base">
        <a:lnSpc>
          <a:spcPct val="90000"/>
        </a:lnSpc>
        <a:spcBef>
          <a:spcPct val="0"/>
        </a:spcBef>
        <a:spcAft>
          <a:spcPct val="0"/>
        </a:spcAft>
        <a:defRPr sz="4400">
          <a:solidFill>
            <a:schemeClr val="tx1"/>
          </a:solidFill>
          <a:latin typeface="Aptos Display" panose="020B0004020202020204" pitchFamily="34" charset="0"/>
        </a:defRPr>
      </a:lvl7pPr>
      <a:lvl8pPr marL="1371600" algn="l" rtl="0" fontAlgn="base">
        <a:lnSpc>
          <a:spcPct val="90000"/>
        </a:lnSpc>
        <a:spcBef>
          <a:spcPct val="0"/>
        </a:spcBef>
        <a:spcAft>
          <a:spcPct val="0"/>
        </a:spcAft>
        <a:defRPr sz="4400">
          <a:solidFill>
            <a:schemeClr val="tx1"/>
          </a:solidFill>
          <a:latin typeface="Aptos Display" panose="020B0004020202020204" pitchFamily="34" charset="0"/>
        </a:defRPr>
      </a:lvl8pPr>
      <a:lvl9pPr marL="1828800" algn="l" rtl="0" fontAlgn="base">
        <a:lnSpc>
          <a:spcPct val="90000"/>
        </a:lnSpc>
        <a:spcBef>
          <a:spcPct val="0"/>
        </a:spcBef>
        <a:spcAft>
          <a:spcPct val="0"/>
        </a:spcAft>
        <a:defRPr sz="4400">
          <a:solidFill>
            <a:schemeClr val="tx1"/>
          </a:solidFill>
          <a:latin typeface="Aptos Display" panose="020B000402020202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BA8E9403-D4DF-42BB-83B6-3FB6E5F95E07}"/>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endParaRPr lang="en-US" altLang="en-US"/>
          </a:p>
        </p:txBody>
      </p:sp>
      <p:sp>
        <p:nvSpPr>
          <p:cNvPr id="2051" name="Text Placeholder 2">
            <a:extLst>
              <a:ext uri="{FF2B5EF4-FFF2-40B4-BE49-F238E27FC236}">
                <a16:creationId xmlns:a16="http://schemas.microsoft.com/office/drawing/2014/main" id="{9E9F3F6E-A909-40EE-BB9D-611B8A8B4A5E}"/>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endParaRPr lang="en-US" altLang="en-US"/>
          </a:p>
        </p:txBody>
      </p:sp>
      <p:sp>
        <p:nvSpPr>
          <p:cNvPr id="4" name="Date Placeholder 3">
            <a:extLst>
              <a:ext uri="{FF2B5EF4-FFF2-40B4-BE49-F238E27FC236}">
                <a16:creationId xmlns:a16="http://schemas.microsoft.com/office/drawing/2014/main" id="{4B7C58E1-B93C-462F-96F0-D71354281342}"/>
              </a:ext>
            </a:extLst>
          </p:cNvPr>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defTabSz="457200" eaLnBrk="1" hangingPunct="1">
              <a:defRPr sz="1200">
                <a:solidFill>
                  <a:srgbClr val="898989"/>
                </a:solidFill>
                <a:latin typeface="Calibri" panose="020F0502020204030204" pitchFamily="34" charset="0"/>
              </a:defRPr>
            </a:lvl1pPr>
          </a:lstStyle>
          <a:p>
            <a:pPr>
              <a:defRPr/>
            </a:pPr>
            <a:fld id="{4E3BABED-D510-4490-9DA7-866C23CC8245}" type="datetimeFigureOut">
              <a:rPr lang="en-US" altLang="en-US"/>
              <a:pPr>
                <a:defRPr/>
              </a:pPr>
              <a:t>9/9/2025</a:t>
            </a:fld>
            <a:endParaRPr lang="en-US" altLang="en-US"/>
          </a:p>
        </p:txBody>
      </p:sp>
      <p:sp>
        <p:nvSpPr>
          <p:cNvPr id="5" name="Footer Placeholder 4">
            <a:extLst>
              <a:ext uri="{FF2B5EF4-FFF2-40B4-BE49-F238E27FC236}">
                <a16:creationId xmlns:a16="http://schemas.microsoft.com/office/drawing/2014/main" id="{6E821AFA-6D4A-4919-BB35-B7592F81C48B}"/>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defTabSz="457200" eaLnBrk="1" fontAlgn="auto" hangingPunct="1">
              <a:spcBef>
                <a:spcPts val="0"/>
              </a:spcBef>
              <a:spcAft>
                <a:spcPts val="0"/>
              </a:spcAft>
              <a:defRPr sz="1200">
                <a:solidFill>
                  <a:prstClr val="black">
                    <a:tint val="75000"/>
                  </a:prstClr>
                </a:solidFill>
                <a:latin typeface="Calibri"/>
                <a:ea typeface="ＭＳ Ｐゴシック" pitchFamily="34" charset="-128"/>
                <a:cs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5DB3568C-DC62-4C57-947D-B05A78DAB2DB}"/>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defTabSz="457200" eaLnBrk="1" hangingPunct="1">
              <a:defRPr sz="1200">
                <a:solidFill>
                  <a:srgbClr val="898989"/>
                </a:solidFill>
                <a:latin typeface="Calibri" panose="020F0502020204030204" pitchFamily="34" charset="0"/>
              </a:defRPr>
            </a:lvl1pPr>
          </a:lstStyle>
          <a:p>
            <a:pPr>
              <a:defRPr/>
            </a:pPr>
            <a:fld id="{32F3E2C2-7112-4DD1-9F77-4F37996E994C}" type="slidenum">
              <a:rPr lang="en-US" altLang="en-US"/>
              <a:pPr>
                <a:defRPr/>
              </a:pPr>
              <a:t>‹#›</a:t>
            </a:fld>
            <a:endParaRPr lang="en-US" altLang="en-US"/>
          </a:p>
        </p:txBody>
      </p:sp>
    </p:spTree>
    <p:extLst>
      <p:ext uri="{BB962C8B-B14F-4D97-AF65-F5344CB8AC3E}">
        <p14:creationId xmlns:p14="http://schemas.microsoft.com/office/powerpoint/2010/main" val="2842801807"/>
      </p:ext>
    </p:extLst>
  </p:cSld>
  <p:clrMap bg1="lt1" tx1="dk1" bg2="lt2" tx2="dk2" accent1="accent1" accent2="accent2" accent3="accent3" accent4="accent4" accent5="accent5" accent6="accent6" hlink="hlink" folHlink="folHlink"/>
  <p:sldLayoutIdLst>
    <p:sldLayoutId id="2147491150" r:id="rId1"/>
    <p:sldLayoutId id="2147491151" r:id="rId2"/>
    <p:sldLayoutId id="2147491152" r:id="rId3"/>
    <p:sldLayoutId id="2147491153" r:id="rId4"/>
    <p:sldLayoutId id="2147491154" r:id="rId5"/>
    <p:sldLayoutId id="2147491155" r:id="rId6"/>
    <p:sldLayoutId id="2147491156" r:id="rId7"/>
    <p:sldLayoutId id="2147491157" r:id="rId8"/>
    <p:sldLayoutId id="2147491158" r:id="rId9"/>
    <p:sldLayoutId id="2147491159" r:id="rId10"/>
    <p:sldLayoutId id="2147491160" r:id="rId11"/>
  </p:sldLayoutIdLst>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MS PGothic" charset="0"/>
        </a:defRPr>
      </a:lvl1pPr>
      <a:lvl2pPr algn="ctr" defTabSz="457200" rtl="0" eaLnBrk="0" fontAlgn="base" hangingPunct="0">
        <a:spcBef>
          <a:spcPct val="0"/>
        </a:spcBef>
        <a:spcAft>
          <a:spcPct val="0"/>
        </a:spcAft>
        <a:defRPr sz="4400">
          <a:solidFill>
            <a:schemeClr val="tx1"/>
          </a:solidFill>
          <a:latin typeface="Calibri" panose="020F0502020204030204" pitchFamily="34" charset="0"/>
          <a:ea typeface="MS PGothic" panose="020B0600070205080204" pitchFamily="34" charset="-128"/>
          <a:cs typeface="MS PGothic" charset="0"/>
        </a:defRPr>
      </a:lvl2pPr>
      <a:lvl3pPr algn="ctr" defTabSz="457200" rtl="0" eaLnBrk="0" fontAlgn="base" hangingPunct="0">
        <a:spcBef>
          <a:spcPct val="0"/>
        </a:spcBef>
        <a:spcAft>
          <a:spcPct val="0"/>
        </a:spcAft>
        <a:defRPr sz="4400">
          <a:solidFill>
            <a:schemeClr val="tx1"/>
          </a:solidFill>
          <a:latin typeface="Calibri" panose="020F0502020204030204" pitchFamily="34" charset="0"/>
          <a:ea typeface="MS PGothic" panose="020B0600070205080204" pitchFamily="34" charset="-128"/>
          <a:cs typeface="MS PGothic" charset="0"/>
        </a:defRPr>
      </a:lvl3pPr>
      <a:lvl4pPr algn="ctr" defTabSz="457200" rtl="0" eaLnBrk="0" fontAlgn="base" hangingPunct="0">
        <a:spcBef>
          <a:spcPct val="0"/>
        </a:spcBef>
        <a:spcAft>
          <a:spcPct val="0"/>
        </a:spcAft>
        <a:defRPr sz="4400">
          <a:solidFill>
            <a:schemeClr val="tx1"/>
          </a:solidFill>
          <a:latin typeface="Calibri" panose="020F0502020204030204" pitchFamily="34" charset="0"/>
          <a:ea typeface="MS PGothic" panose="020B0600070205080204" pitchFamily="34" charset="-128"/>
          <a:cs typeface="MS PGothic" charset="0"/>
        </a:defRPr>
      </a:lvl4pPr>
      <a:lvl5pPr algn="ctr" defTabSz="457200" rtl="0" eaLnBrk="0" fontAlgn="base" hangingPunct="0">
        <a:spcBef>
          <a:spcPct val="0"/>
        </a:spcBef>
        <a:spcAft>
          <a:spcPct val="0"/>
        </a:spcAft>
        <a:defRPr sz="4400">
          <a:solidFill>
            <a:schemeClr val="tx1"/>
          </a:solidFill>
          <a:latin typeface="Calibri" panose="020F0502020204030204" pitchFamily="34" charset="0"/>
          <a:ea typeface="MS PGothic" panose="020B0600070205080204" pitchFamily="34" charset="-128"/>
          <a:cs typeface="MS PGothic" charset="0"/>
        </a:defRPr>
      </a:lvl5pPr>
      <a:lvl6pPr marL="457200" algn="ctr" defTabSz="457200" rtl="0" fontAlgn="base">
        <a:spcBef>
          <a:spcPct val="0"/>
        </a:spcBef>
        <a:spcAft>
          <a:spcPct val="0"/>
        </a:spcAft>
        <a:defRPr sz="4400">
          <a:solidFill>
            <a:schemeClr val="tx1"/>
          </a:solidFill>
          <a:latin typeface="Calibri" panose="020F0502020204030204" pitchFamily="34" charset="0"/>
          <a:ea typeface="MS PGothic" panose="020B0600070205080204" pitchFamily="34" charset="-128"/>
        </a:defRPr>
      </a:lvl6pPr>
      <a:lvl7pPr marL="914400" algn="ctr" defTabSz="457200" rtl="0" fontAlgn="base">
        <a:spcBef>
          <a:spcPct val="0"/>
        </a:spcBef>
        <a:spcAft>
          <a:spcPct val="0"/>
        </a:spcAft>
        <a:defRPr sz="4400">
          <a:solidFill>
            <a:schemeClr val="tx1"/>
          </a:solidFill>
          <a:latin typeface="Calibri" panose="020F0502020204030204" pitchFamily="34" charset="0"/>
          <a:ea typeface="MS PGothic" panose="020B0600070205080204" pitchFamily="34" charset="-128"/>
        </a:defRPr>
      </a:lvl7pPr>
      <a:lvl8pPr marL="1371600" algn="ctr" defTabSz="457200" rtl="0" fontAlgn="base">
        <a:spcBef>
          <a:spcPct val="0"/>
        </a:spcBef>
        <a:spcAft>
          <a:spcPct val="0"/>
        </a:spcAft>
        <a:defRPr sz="4400">
          <a:solidFill>
            <a:schemeClr val="tx1"/>
          </a:solidFill>
          <a:latin typeface="Calibri" panose="020F0502020204030204" pitchFamily="34" charset="0"/>
          <a:ea typeface="MS PGothic" panose="020B0600070205080204" pitchFamily="34" charset="-128"/>
        </a:defRPr>
      </a:lvl8pPr>
      <a:lvl9pPr marL="1828800" algn="ctr" defTabSz="457200" rtl="0" fontAlgn="base">
        <a:spcBef>
          <a:spcPct val="0"/>
        </a:spcBef>
        <a:spcAft>
          <a:spcPct val="0"/>
        </a:spcAft>
        <a:defRPr sz="4400">
          <a:solidFill>
            <a:schemeClr val="tx1"/>
          </a:solidFill>
          <a:latin typeface="Calibri" panose="020F0502020204030204" pitchFamily="34" charset="0"/>
          <a:ea typeface="MS PGothic" panose="020B0600070205080204" pitchFamily="34"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MS PGothic"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S PGothic" charset="0"/>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S PGothic" charset="0"/>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S PGothic" charset="0"/>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mn-lt"/>
                <a:ea typeface="+mn-ea"/>
                <a:cs typeface="+mn-cs"/>
              </a:defRPr>
            </a:lvl1pPr>
          </a:lstStyle>
          <a:p>
            <a:pPr>
              <a:defRPr/>
            </a:pPr>
            <a:endParaRPr lang="en-GB"/>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ea typeface="+mn-ea"/>
                <a:cs typeface="+mn-cs"/>
              </a:defRPr>
            </a:lvl1pPr>
          </a:lstStyle>
          <a:p>
            <a:pPr>
              <a:defRPr/>
            </a:pPr>
            <a:endParaRPr lang="en-GB"/>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mn-lt"/>
                <a:ea typeface="+mn-ea"/>
                <a:cs typeface="+mn-cs"/>
              </a:defRPr>
            </a:lvl1pPr>
          </a:lstStyle>
          <a:p>
            <a:pPr>
              <a:defRPr/>
            </a:pPr>
            <a:fld id="{939E193F-8B17-4C19-A307-535D01716BB4}" type="slidenum">
              <a:rPr lang="en-GB"/>
              <a:pPr>
                <a:defRPr/>
              </a:pPr>
              <a:t>‹#›</a:t>
            </a:fld>
            <a:endParaRPr lang="en-GB"/>
          </a:p>
        </p:txBody>
      </p:sp>
    </p:spTree>
    <p:extLst>
      <p:ext uri="{BB962C8B-B14F-4D97-AF65-F5344CB8AC3E}">
        <p14:creationId xmlns:p14="http://schemas.microsoft.com/office/powerpoint/2010/main" val="2169304614"/>
      </p:ext>
    </p:extLst>
  </p:cSld>
  <p:clrMap bg1="lt1" tx1="dk1" bg2="lt2" tx2="dk2" accent1="accent1" accent2="accent2" accent3="accent3" accent4="accent4" accent5="accent5" accent6="accent6" hlink="hlink" folHlink="folHlink"/>
  <p:sldLayoutIdLst>
    <p:sldLayoutId id="2147491186" r:id="rId1"/>
    <p:sldLayoutId id="2147491187" r:id="rId2"/>
    <p:sldLayoutId id="2147491188" r:id="rId3"/>
    <p:sldLayoutId id="2147491189" r:id="rId4"/>
    <p:sldLayoutId id="2147491190" r:id="rId5"/>
    <p:sldLayoutId id="2147491191" r:id="rId6"/>
    <p:sldLayoutId id="2147491192" r:id="rId7"/>
    <p:sldLayoutId id="2147491193" r:id="rId8"/>
    <p:sldLayoutId id="2147491194" r:id="rId9"/>
    <p:sldLayoutId id="2147491195" r:id="rId10"/>
    <p:sldLayoutId id="2147491196"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53B2EA41-B7D5-4663-CEC6-EE6B8C7D6809}"/>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9DC38D63-15FA-CAD3-11EF-C2D001C08083}"/>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F91C0F2C-7C10-DD57-C18D-9EAA1003DB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82000"/>
                  </a:schemeClr>
                </a:solidFill>
                <a:latin typeface="+mn-lt"/>
              </a:defRPr>
            </a:lvl1pPr>
          </a:lstStyle>
          <a:p>
            <a:pPr>
              <a:defRPr/>
            </a:pPr>
            <a:endParaRPr lang="en-GB" altLang="en-US"/>
          </a:p>
        </p:txBody>
      </p:sp>
      <p:sp>
        <p:nvSpPr>
          <p:cNvPr id="5" name="Footer Placeholder 4">
            <a:extLst>
              <a:ext uri="{FF2B5EF4-FFF2-40B4-BE49-F238E27FC236}">
                <a16:creationId xmlns:a16="http://schemas.microsoft.com/office/drawing/2014/main" id="{62ED5A23-679D-85EC-061E-9DDAB8905E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82000"/>
                  </a:schemeClr>
                </a:solidFill>
                <a:latin typeface="+mn-lt"/>
              </a:defRPr>
            </a:lvl1pPr>
          </a:lstStyle>
          <a:p>
            <a:pPr>
              <a:defRPr/>
            </a:pPr>
            <a:endParaRPr lang="en-GB" altLang="en-US"/>
          </a:p>
        </p:txBody>
      </p:sp>
      <p:sp>
        <p:nvSpPr>
          <p:cNvPr id="6" name="Slide Number Placeholder 5">
            <a:extLst>
              <a:ext uri="{FF2B5EF4-FFF2-40B4-BE49-F238E27FC236}">
                <a16:creationId xmlns:a16="http://schemas.microsoft.com/office/drawing/2014/main" id="{8A4B0547-2396-27FC-64D5-C623569B33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82000"/>
                  </a:schemeClr>
                </a:solidFill>
                <a:latin typeface="+mn-lt"/>
              </a:defRPr>
            </a:lvl1pPr>
          </a:lstStyle>
          <a:p>
            <a:pPr>
              <a:defRPr/>
            </a:pPr>
            <a:fld id="{AFAFDCE9-586A-46DA-9453-A4C63BBAD22E}" type="slidenum">
              <a:rPr lang="en-GB" altLang="en-US"/>
              <a:pPr>
                <a:defRPr/>
              </a:pPr>
              <a:t>‹#›</a:t>
            </a:fld>
            <a:endParaRPr lang="en-GB" altLang="en-US"/>
          </a:p>
        </p:txBody>
      </p:sp>
    </p:spTree>
    <p:extLst>
      <p:ext uri="{BB962C8B-B14F-4D97-AF65-F5344CB8AC3E}">
        <p14:creationId xmlns:p14="http://schemas.microsoft.com/office/powerpoint/2010/main" val="3189637648"/>
      </p:ext>
    </p:extLst>
  </p:cSld>
  <p:clrMap bg1="lt1" tx1="dk1" bg2="lt2" tx2="dk2" accent1="accent1" accent2="accent2" accent3="accent3" accent4="accent4" accent5="accent5" accent6="accent6" hlink="hlink" folHlink="folHlink"/>
  <p:sldLayoutIdLst>
    <p:sldLayoutId id="2147491834" r:id="rId1"/>
    <p:sldLayoutId id="2147491835" r:id="rId2"/>
    <p:sldLayoutId id="2147491836" r:id="rId3"/>
    <p:sldLayoutId id="2147491837" r:id="rId4"/>
    <p:sldLayoutId id="2147491838" r:id="rId5"/>
    <p:sldLayoutId id="2147491839" r:id="rId6"/>
    <p:sldLayoutId id="2147491840" r:id="rId7"/>
    <p:sldLayoutId id="2147491841" r:id="rId8"/>
    <p:sldLayoutId id="2147491842" r:id="rId9"/>
    <p:sldLayoutId id="2147491843" r:id="rId10"/>
    <p:sldLayoutId id="2147491844"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Aptos Display" panose="020B0004020202020204" pitchFamily="34" charset="0"/>
        </a:defRPr>
      </a:lvl2pPr>
      <a:lvl3pPr algn="l" rtl="0" fontAlgn="base">
        <a:lnSpc>
          <a:spcPct val="90000"/>
        </a:lnSpc>
        <a:spcBef>
          <a:spcPct val="0"/>
        </a:spcBef>
        <a:spcAft>
          <a:spcPct val="0"/>
        </a:spcAft>
        <a:defRPr sz="4400">
          <a:solidFill>
            <a:schemeClr val="tx1"/>
          </a:solidFill>
          <a:latin typeface="Aptos Display" panose="020B0004020202020204" pitchFamily="34" charset="0"/>
        </a:defRPr>
      </a:lvl3pPr>
      <a:lvl4pPr algn="l" rtl="0" fontAlgn="base">
        <a:lnSpc>
          <a:spcPct val="90000"/>
        </a:lnSpc>
        <a:spcBef>
          <a:spcPct val="0"/>
        </a:spcBef>
        <a:spcAft>
          <a:spcPct val="0"/>
        </a:spcAft>
        <a:defRPr sz="4400">
          <a:solidFill>
            <a:schemeClr val="tx1"/>
          </a:solidFill>
          <a:latin typeface="Aptos Display" panose="020B0004020202020204" pitchFamily="34" charset="0"/>
        </a:defRPr>
      </a:lvl4pPr>
      <a:lvl5pPr algn="l" rtl="0" fontAlgn="base">
        <a:lnSpc>
          <a:spcPct val="90000"/>
        </a:lnSpc>
        <a:spcBef>
          <a:spcPct val="0"/>
        </a:spcBef>
        <a:spcAft>
          <a:spcPct val="0"/>
        </a:spcAft>
        <a:defRPr sz="4400">
          <a:solidFill>
            <a:schemeClr val="tx1"/>
          </a:solidFill>
          <a:latin typeface="Aptos Display" panose="020B0004020202020204" pitchFamily="34" charset="0"/>
        </a:defRPr>
      </a:lvl5pPr>
      <a:lvl6pPr marL="457200" algn="l" rtl="0" fontAlgn="base">
        <a:lnSpc>
          <a:spcPct val="90000"/>
        </a:lnSpc>
        <a:spcBef>
          <a:spcPct val="0"/>
        </a:spcBef>
        <a:spcAft>
          <a:spcPct val="0"/>
        </a:spcAft>
        <a:defRPr sz="4400">
          <a:solidFill>
            <a:schemeClr val="tx1"/>
          </a:solidFill>
          <a:latin typeface="Aptos Display" panose="020B0004020202020204" pitchFamily="34" charset="0"/>
        </a:defRPr>
      </a:lvl6pPr>
      <a:lvl7pPr marL="914400" algn="l" rtl="0" fontAlgn="base">
        <a:lnSpc>
          <a:spcPct val="90000"/>
        </a:lnSpc>
        <a:spcBef>
          <a:spcPct val="0"/>
        </a:spcBef>
        <a:spcAft>
          <a:spcPct val="0"/>
        </a:spcAft>
        <a:defRPr sz="4400">
          <a:solidFill>
            <a:schemeClr val="tx1"/>
          </a:solidFill>
          <a:latin typeface="Aptos Display" panose="020B0004020202020204" pitchFamily="34" charset="0"/>
        </a:defRPr>
      </a:lvl7pPr>
      <a:lvl8pPr marL="1371600" algn="l" rtl="0" fontAlgn="base">
        <a:lnSpc>
          <a:spcPct val="90000"/>
        </a:lnSpc>
        <a:spcBef>
          <a:spcPct val="0"/>
        </a:spcBef>
        <a:spcAft>
          <a:spcPct val="0"/>
        </a:spcAft>
        <a:defRPr sz="4400">
          <a:solidFill>
            <a:schemeClr val="tx1"/>
          </a:solidFill>
          <a:latin typeface="Aptos Display" panose="020B0004020202020204" pitchFamily="34" charset="0"/>
        </a:defRPr>
      </a:lvl8pPr>
      <a:lvl9pPr marL="1828800" algn="l" rtl="0" fontAlgn="base">
        <a:lnSpc>
          <a:spcPct val="90000"/>
        </a:lnSpc>
        <a:spcBef>
          <a:spcPct val="0"/>
        </a:spcBef>
        <a:spcAft>
          <a:spcPct val="0"/>
        </a:spcAft>
        <a:defRPr sz="4400">
          <a:solidFill>
            <a:schemeClr val="tx1"/>
          </a:solidFill>
          <a:latin typeface="Aptos Display" panose="020B000402020202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7645BAC-18ED-420B-A844-62C71D4449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4E495F7-2E6C-48D6-98B9-BD69895D03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5AC8A35-A458-476E-A861-73AE589E1F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7E386F-444A-4898-B4CC-D3B785A2CA84}" type="datetimeFigureOut">
              <a:rPr lang="en-GB" smtClean="0"/>
              <a:t>09/09/2025</a:t>
            </a:fld>
            <a:endParaRPr lang="en-GB"/>
          </a:p>
        </p:txBody>
      </p:sp>
      <p:sp>
        <p:nvSpPr>
          <p:cNvPr id="5" name="Footer Placeholder 4">
            <a:extLst>
              <a:ext uri="{FF2B5EF4-FFF2-40B4-BE49-F238E27FC236}">
                <a16:creationId xmlns:a16="http://schemas.microsoft.com/office/drawing/2014/main" id="{F2133D50-D5E3-4767-A5F4-A27DB6B752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77154B4-70B9-4171-B1A3-5351F4C6F7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6783B8-B42F-4B13-9E6C-4AFFDC9D1E43}" type="slidenum">
              <a:rPr lang="en-GB" smtClean="0"/>
              <a:t>‹#›</a:t>
            </a:fld>
            <a:endParaRPr lang="en-GB"/>
          </a:p>
        </p:txBody>
      </p:sp>
    </p:spTree>
    <p:extLst>
      <p:ext uri="{BB962C8B-B14F-4D97-AF65-F5344CB8AC3E}">
        <p14:creationId xmlns:p14="http://schemas.microsoft.com/office/powerpoint/2010/main" val="3906876712"/>
      </p:ext>
    </p:extLst>
  </p:cSld>
  <p:clrMap bg1="lt1" tx1="dk1" bg2="lt2" tx2="dk2" accent1="accent1" accent2="accent2" accent3="accent3" accent4="accent4" accent5="accent5" accent6="accent6" hlink="hlink" folHlink="folHlink"/>
  <p:sldLayoutIdLst>
    <p:sldLayoutId id="2147491846" r:id="rId1"/>
    <p:sldLayoutId id="2147491847" r:id="rId2"/>
    <p:sldLayoutId id="2147491848" r:id="rId3"/>
    <p:sldLayoutId id="2147491849" r:id="rId4"/>
    <p:sldLayoutId id="2147491850" r:id="rId5"/>
    <p:sldLayoutId id="2147491851" r:id="rId6"/>
    <p:sldLayoutId id="2147491852" r:id="rId7"/>
    <p:sldLayoutId id="2147491853" r:id="rId8"/>
    <p:sldLayoutId id="2147491854" r:id="rId9"/>
    <p:sldLayoutId id="2147491855" r:id="rId10"/>
    <p:sldLayoutId id="214749185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FC65FDD6-0221-151D-1DC2-AD6D51D879B1}"/>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49DE4572-E05E-4F25-C36E-48EAC8BFE99B}"/>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7F6F03E3-81F6-4EB2-FB59-1FA595BA93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endParaRPr lang="en-US" altLang="en-US"/>
          </a:p>
        </p:txBody>
      </p:sp>
      <p:sp>
        <p:nvSpPr>
          <p:cNvPr id="5" name="Footer Placeholder 4">
            <a:extLst>
              <a:ext uri="{FF2B5EF4-FFF2-40B4-BE49-F238E27FC236}">
                <a16:creationId xmlns:a16="http://schemas.microsoft.com/office/drawing/2014/main" id="{756F46F1-ED02-3E36-8ED8-EC42E84F50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ltLang="en-US"/>
          </a:p>
        </p:txBody>
      </p:sp>
      <p:sp>
        <p:nvSpPr>
          <p:cNvPr id="6" name="Slide Number Placeholder 5">
            <a:extLst>
              <a:ext uri="{FF2B5EF4-FFF2-40B4-BE49-F238E27FC236}">
                <a16:creationId xmlns:a16="http://schemas.microsoft.com/office/drawing/2014/main" id="{4017CFFB-115B-356E-C69A-BBA91C1A39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4F33A22A-405C-4051-A4F9-5FEF0DEE75D3}" type="slidenum">
              <a:rPr lang="en-US" altLang="en-US"/>
              <a:pPr>
                <a:defRPr/>
              </a:pPr>
              <a:t>‹#›</a:t>
            </a:fld>
            <a:endParaRPr lang="en-US" altLang="en-US"/>
          </a:p>
        </p:txBody>
      </p:sp>
    </p:spTree>
    <p:extLst>
      <p:ext uri="{BB962C8B-B14F-4D97-AF65-F5344CB8AC3E}">
        <p14:creationId xmlns:p14="http://schemas.microsoft.com/office/powerpoint/2010/main" val="1482292755"/>
      </p:ext>
    </p:extLst>
  </p:cSld>
  <p:clrMap bg1="lt1" tx1="dk1" bg2="lt2" tx2="dk2" accent1="accent1" accent2="accent2" accent3="accent3" accent4="accent4" accent5="accent5" accent6="accent6" hlink="hlink" folHlink="folHlink"/>
  <p:sldLayoutIdLst>
    <p:sldLayoutId id="2147491858" r:id="rId1"/>
    <p:sldLayoutId id="2147491859" r:id="rId2"/>
    <p:sldLayoutId id="2147491860" r:id="rId3"/>
    <p:sldLayoutId id="2147491861" r:id="rId4"/>
    <p:sldLayoutId id="2147491862" r:id="rId5"/>
    <p:sldLayoutId id="2147491863" r:id="rId6"/>
    <p:sldLayoutId id="2147491864" r:id="rId7"/>
    <p:sldLayoutId id="2147491865" r:id="rId8"/>
    <p:sldLayoutId id="2147491866" r:id="rId9"/>
    <p:sldLayoutId id="2147491867" r:id="rId10"/>
    <p:sldLayoutId id="2147491868"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FBA0746-A586-4659-F1BF-890108B07899}"/>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4B56F833-AB73-79C7-BC53-2D3D0C9B6F32}"/>
              </a:ext>
            </a:extLst>
          </p:cNvPr>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AEAC7E03-3775-E2D1-66F7-13741643E4FC}"/>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29" name="Rectangle 5">
            <a:extLst>
              <a:ext uri="{FF2B5EF4-FFF2-40B4-BE49-F238E27FC236}">
                <a16:creationId xmlns:a16="http://schemas.microsoft.com/office/drawing/2014/main" id="{65CBC1D6-A2E9-E154-8AD9-9CBF180033F3}"/>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30" name="Rectangle 6">
            <a:extLst>
              <a:ext uri="{FF2B5EF4-FFF2-40B4-BE49-F238E27FC236}">
                <a16:creationId xmlns:a16="http://schemas.microsoft.com/office/drawing/2014/main" id="{4329EFE4-0610-96C2-399C-DC40A799AF69}"/>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6A26F008-32A7-431C-A043-D8EAAED4C647}" type="slidenum">
              <a:rPr lang="en-US" altLang="en-US"/>
              <a:pPr>
                <a:defRPr/>
              </a:pPr>
              <a:t>‹#›</a:t>
            </a:fld>
            <a:endParaRPr lang="en-US" altLang="en-US"/>
          </a:p>
        </p:txBody>
      </p:sp>
    </p:spTree>
    <p:extLst>
      <p:ext uri="{BB962C8B-B14F-4D97-AF65-F5344CB8AC3E}">
        <p14:creationId xmlns:p14="http://schemas.microsoft.com/office/powerpoint/2010/main" val="645575023"/>
      </p:ext>
    </p:extLst>
  </p:cSld>
  <p:clrMap bg1="lt1" tx1="dk1" bg2="lt2" tx2="dk2" accent1="accent1" accent2="accent2" accent3="accent3" accent4="accent4" accent5="accent5" accent6="accent6" hlink="hlink" folHlink="folHlink"/>
  <p:sldLayoutIdLst>
    <p:sldLayoutId id="2147491870" r:id="rId1"/>
    <p:sldLayoutId id="2147491871" r:id="rId2"/>
    <p:sldLayoutId id="2147491872" r:id="rId3"/>
    <p:sldLayoutId id="2147491873" r:id="rId4"/>
    <p:sldLayoutId id="2147491874" r:id="rId5"/>
    <p:sldLayoutId id="2147491875" r:id="rId6"/>
    <p:sldLayoutId id="2147491876" r:id="rId7"/>
    <p:sldLayoutId id="2147491877" r:id="rId8"/>
    <p:sldLayoutId id="2147491878" r:id="rId9"/>
    <p:sldLayoutId id="2147491879" r:id="rId10"/>
    <p:sldLayoutId id="214749188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6B63281-B279-E8B9-07DC-7A337695CDD7}"/>
              </a:ext>
            </a:extLst>
          </p:cNvPr>
          <p:cNvSpPr>
            <a:spLocks noGrp="1" noChangeArrowheads="1"/>
          </p:cNvSpPr>
          <p:nvPr>
            <p:ph type="title"/>
          </p:nvPr>
        </p:nvSpPr>
        <p:spPr bwMode="auto">
          <a:xfrm>
            <a:off x="914400" y="609600"/>
            <a:ext cx="10363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2EC0C1FE-B495-3546-E1F2-7E55B87A9FC2}"/>
              </a:ext>
            </a:extLst>
          </p:cNvPr>
          <p:cNvSpPr>
            <a:spLocks noGrp="1" noChangeArrowheads="1"/>
          </p:cNvSpPr>
          <p:nvPr>
            <p:ph type="body" idx="1"/>
          </p:nvPr>
        </p:nvSpPr>
        <p:spPr bwMode="auto">
          <a:xfrm>
            <a:off x="914400" y="1981200"/>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a:extLst>
              <a:ext uri="{FF2B5EF4-FFF2-40B4-BE49-F238E27FC236}">
                <a16:creationId xmlns:a16="http://schemas.microsoft.com/office/drawing/2014/main" id="{4C917B48-F4FB-9DFC-F80C-984C7AAF90B4}"/>
              </a:ext>
            </a:extLst>
          </p:cNvPr>
          <p:cNvSpPr>
            <a:spLocks noGrp="1" noChangeArrowheads="1"/>
          </p:cNvSpPr>
          <p:nvPr>
            <p:ph type="dt" sz="half" idx="2"/>
          </p:nvPr>
        </p:nvSpPr>
        <p:spPr bwMode="auto">
          <a:xfrm>
            <a:off x="914400" y="6248400"/>
            <a:ext cx="2540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GB"/>
          </a:p>
        </p:txBody>
      </p:sp>
      <p:sp>
        <p:nvSpPr>
          <p:cNvPr id="1029" name="Rectangle 5">
            <a:extLst>
              <a:ext uri="{FF2B5EF4-FFF2-40B4-BE49-F238E27FC236}">
                <a16:creationId xmlns:a16="http://schemas.microsoft.com/office/drawing/2014/main" id="{71DA84FE-BF0F-309D-B2D9-C585439596EB}"/>
              </a:ext>
            </a:extLst>
          </p:cNvPr>
          <p:cNvSpPr>
            <a:spLocks noGrp="1" noChangeArrowheads="1"/>
          </p:cNvSpPr>
          <p:nvPr>
            <p:ph type="ftr" sz="quarter" idx="3"/>
          </p:nvPr>
        </p:nvSpPr>
        <p:spPr bwMode="auto">
          <a:xfrm>
            <a:off x="4165600" y="6248400"/>
            <a:ext cx="3860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GB"/>
          </a:p>
        </p:txBody>
      </p:sp>
      <p:sp>
        <p:nvSpPr>
          <p:cNvPr id="1030" name="Rectangle 6">
            <a:extLst>
              <a:ext uri="{FF2B5EF4-FFF2-40B4-BE49-F238E27FC236}">
                <a16:creationId xmlns:a16="http://schemas.microsoft.com/office/drawing/2014/main" id="{E50EBCB2-22CF-7943-C0B6-C98B698672A5}"/>
              </a:ext>
            </a:extLst>
          </p:cNvPr>
          <p:cNvSpPr>
            <a:spLocks noGrp="1" noChangeArrowheads="1"/>
          </p:cNvSpPr>
          <p:nvPr>
            <p:ph type="sldNum" sz="quarter" idx="4"/>
          </p:nvPr>
        </p:nvSpPr>
        <p:spPr bwMode="auto">
          <a:xfrm>
            <a:off x="8737600" y="6248400"/>
            <a:ext cx="2540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3ECBFDFA-1CF1-4D2B-A0E6-E8B759111D0E}" type="slidenum">
              <a:rPr lang="en-GB" altLang="en-US"/>
              <a:pPr>
                <a:defRPr/>
              </a:pPr>
              <a:t>‹#›</a:t>
            </a:fld>
            <a:endParaRPr lang="en-GB" altLang="en-US"/>
          </a:p>
        </p:txBody>
      </p:sp>
    </p:spTree>
    <p:extLst>
      <p:ext uri="{BB962C8B-B14F-4D97-AF65-F5344CB8AC3E}">
        <p14:creationId xmlns:p14="http://schemas.microsoft.com/office/powerpoint/2010/main" val="1822353236"/>
      </p:ext>
    </p:extLst>
  </p:cSld>
  <p:clrMap bg1="lt1" tx1="dk1" bg2="lt2" tx2="dk2" accent1="accent1" accent2="accent2" accent3="accent3" accent4="accent4" accent5="accent5" accent6="accent6" hlink="hlink" folHlink="folHlink"/>
  <p:sldLayoutIdLst>
    <p:sldLayoutId id="2147491882" r:id="rId1"/>
    <p:sldLayoutId id="2147491883" r:id="rId2"/>
    <p:sldLayoutId id="2147491884" r:id="rId3"/>
    <p:sldLayoutId id="2147491885" r:id="rId4"/>
    <p:sldLayoutId id="2147491886" r:id="rId5"/>
    <p:sldLayoutId id="2147491887" r:id="rId6"/>
    <p:sldLayoutId id="2147491888" r:id="rId7"/>
    <p:sldLayoutId id="2147491889" r:id="rId8"/>
    <p:sldLayoutId id="2147491890" r:id="rId9"/>
    <p:sldLayoutId id="2147491891" r:id="rId10"/>
    <p:sldLayoutId id="2147491892"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89A9CF18-A8FF-0B69-D938-91675AFADF1D}"/>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3">
            <a:extLst>
              <a:ext uri="{FF2B5EF4-FFF2-40B4-BE49-F238E27FC236}">
                <a16:creationId xmlns:a16="http://schemas.microsoft.com/office/drawing/2014/main" id="{CD00C214-9AFC-682C-BC3A-8562F9AA79E7}"/>
              </a:ext>
            </a:extLst>
          </p:cNvPr>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8002D9C6-7236-2787-6B09-C047DEB62D37}"/>
              </a:ext>
            </a:extLst>
          </p:cNvPr>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Arial" charset="0"/>
                <a:ea typeface="ＭＳ Ｐゴシック" charset="0"/>
                <a:cs typeface="Arial" charset="0"/>
              </a:defRPr>
            </a:lvl1pPr>
          </a:lstStyle>
          <a:p>
            <a:pPr>
              <a:defRPr/>
            </a:pPr>
            <a:endParaRPr lang="en-US"/>
          </a:p>
        </p:txBody>
      </p:sp>
      <p:sp>
        <p:nvSpPr>
          <p:cNvPr id="1029" name="Rectangle 5">
            <a:extLst>
              <a:ext uri="{FF2B5EF4-FFF2-40B4-BE49-F238E27FC236}">
                <a16:creationId xmlns:a16="http://schemas.microsoft.com/office/drawing/2014/main" id="{7974F0DB-6C22-9EC2-FB78-CA6274767645}"/>
              </a:ext>
            </a:extLst>
          </p:cNvPr>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Arial" charset="0"/>
                <a:ea typeface="ＭＳ Ｐゴシック" charset="0"/>
                <a:cs typeface="Arial" charset="0"/>
              </a:defRPr>
            </a:lvl1pPr>
          </a:lstStyle>
          <a:p>
            <a:pPr>
              <a:defRPr/>
            </a:pPr>
            <a:endParaRPr lang="en-US"/>
          </a:p>
        </p:txBody>
      </p:sp>
      <p:sp>
        <p:nvSpPr>
          <p:cNvPr id="1030" name="Rectangle 6">
            <a:extLst>
              <a:ext uri="{FF2B5EF4-FFF2-40B4-BE49-F238E27FC236}">
                <a16:creationId xmlns:a16="http://schemas.microsoft.com/office/drawing/2014/main" id="{370E1C9A-6B0C-1BFB-42E0-4FE4B12916A7}"/>
              </a:ext>
            </a:extLst>
          </p:cNvPr>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Arial" panose="020B0604020202020204" pitchFamily="34" charset="0"/>
                <a:cs typeface="Arial" panose="020B0604020202020204" pitchFamily="34" charset="0"/>
              </a:defRPr>
            </a:lvl1pPr>
          </a:lstStyle>
          <a:p>
            <a:pPr>
              <a:defRPr/>
            </a:pPr>
            <a:fld id="{649230EC-3EF5-465F-A15A-147616AB8F11}" type="slidenum">
              <a:rPr lang="en-US" altLang="en-US"/>
              <a:pPr>
                <a:defRPr/>
              </a:pPr>
              <a:t>‹#›</a:t>
            </a:fld>
            <a:endParaRPr lang="en-US" altLang="en-US"/>
          </a:p>
        </p:txBody>
      </p:sp>
    </p:spTree>
    <p:extLst>
      <p:ext uri="{BB962C8B-B14F-4D97-AF65-F5344CB8AC3E}">
        <p14:creationId xmlns:p14="http://schemas.microsoft.com/office/powerpoint/2010/main" val="2885967453"/>
      </p:ext>
    </p:extLst>
  </p:cSld>
  <p:clrMap bg1="lt1" tx1="dk1" bg2="lt2" tx2="dk2" accent1="accent1" accent2="accent2" accent3="accent3" accent4="accent4" accent5="accent5" accent6="accent6" hlink="hlink" folHlink="folHlink"/>
  <p:sldLayoutIdLst>
    <p:sldLayoutId id="2147491894" r:id="rId1"/>
    <p:sldLayoutId id="2147491895" r:id="rId2"/>
    <p:sldLayoutId id="2147491896" r:id="rId3"/>
    <p:sldLayoutId id="2147491897" r:id="rId4"/>
    <p:sldLayoutId id="2147491898" r:id="rId5"/>
    <p:sldLayoutId id="2147491899" r:id="rId6"/>
    <p:sldLayoutId id="2147491900" r:id="rId7"/>
    <p:sldLayoutId id="2147491901" r:id="rId8"/>
    <p:sldLayoutId id="2147491902" r:id="rId9"/>
    <p:sldLayoutId id="2147491903" r:id="rId10"/>
    <p:sldLayoutId id="2147491904" r:id="rId11"/>
  </p:sldLayoutIdLst>
  <p:transition/>
  <p:txStyles>
    <p:titleStyle>
      <a:lvl1pPr algn="ctr" rtl="0" eaLnBrk="0" fontAlgn="base" hangingPunct="0">
        <a:spcBef>
          <a:spcPct val="0"/>
        </a:spcBef>
        <a:spcAft>
          <a:spcPct val="0"/>
        </a:spcAft>
        <a:defRPr sz="4400" b="1">
          <a:solidFill>
            <a:srgbClr val="FFFF00"/>
          </a:solidFill>
          <a:latin typeface="Calibri"/>
          <a:ea typeface="ＭＳ Ｐゴシック" pitchFamily="34" charset="-128"/>
          <a:cs typeface="Calibri"/>
        </a:defRPr>
      </a:lvl1pPr>
      <a:lvl2pPr algn="ctr" rtl="0" eaLnBrk="0" fontAlgn="base" hangingPunct="0">
        <a:spcBef>
          <a:spcPct val="0"/>
        </a:spcBef>
        <a:spcAft>
          <a:spcPct val="0"/>
        </a:spcAft>
        <a:defRPr sz="4400" b="1">
          <a:solidFill>
            <a:srgbClr val="FFFF00"/>
          </a:solidFill>
          <a:latin typeface="Calibri" pitchFamily="34" charset="0"/>
          <a:ea typeface="ＭＳ Ｐゴシック" pitchFamily="34" charset="-128"/>
          <a:cs typeface="Calibri" pitchFamily="34" charset="0"/>
        </a:defRPr>
      </a:lvl2pPr>
      <a:lvl3pPr algn="ctr" rtl="0" eaLnBrk="0" fontAlgn="base" hangingPunct="0">
        <a:spcBef>
          <a:spcPct val="0"/>
        </a:spcBef>
        <a:spcAft>
          <a:spcPct val="0"/>
        </a:spcAft>
        <a:defRPr sz="4400" b="1">
          <a:solidFill>
            <a:srgbClr val="FFFF00"/>
          </a:solidFill>
          <a:latin typeface="Calibri" pitchFamily="34" charset="0"/>
          <a:ea typeface="ＭＳ Ｐゴシック" pitchFamily="34" charset="-128"/>
          <a:cs typeface="Calibri" pitchFamily="34" charset="0"/>
        </a:defRPr>
      </a:lvl3pPr>
      <a:lvl4pPr algn="ctr" rtl="0" eaLnBrk="0" fontAlgn="base" hangingPunct="0">
        <a:spcBef>
          <a:spcPct val="0"/>
        </a:spcBef>
        <a:spcAft>
          <a:spcPct val="0"/>
        </a:spcAft>
        <a:defRPr sz="4400" b="1">
          <a:solidFill>
            <a:srgbClr val="FFFF00"/>
          </a:solidFill>
          <a:latin typeface="Calibri" pitchFamily="34" charset="0"/>
          <a:ea typeface="ＭＳ Ｐゴシック" pitchFamily="34" charset="-128"/>
          <a:cs typeface="Calibri" pitchFamily="34" charset="0"/>
        </a:defRPr>
      </a:lvl4pPr>
      <a:lvl5pPr algn="ctr" rtl="0" eaLnBrk="0" fontAlgn="base" hangingPunct="0">
        <a:spcBef>
          <a:spcPct val="0"/>
        </a:spcBef>
        <a:spcAft>
          <a:spcPct val="0"/>
        </a:spcAft>
        <a:defRPr sz="4400" b="1">
          <a:solidFill>
            <a:srgbClr val="FFFF00"/>
          </a:solidFill>
          <a:latin typeface="Calibri" pitchFamily="34" charset="0"/>
          <a:ea typeface="ＭＳ Ｐゴシック" pitchFamily="34" charset="-128"/>
          <a:cs typeface="Calibri" pitchFamily="34"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342900" indent="-342900" algn="l" rtl="0" eaLnBrk="0" fontAlgn="base" hangingPunct="0">
        <a:spcBef>
          <a:spcPct val="20000"/>
        </a:spcBef>
        <a:spcAft>
          <a:spcPct val="0"/>
        </a:spcAft>
        <a:buChar char="•"/>
        <a:defRPr sz="3200" b="1">
          <a:solidFill>
            <a:srgbClr val="FFFF00"/>
          </a:solidFill>
          <a:latin typeface="Calibri"/>
          <a:ea typeface="ＭＳ Ｐゴシック" pitchFamily="34" charset="-128"/>
          <a:cs typeface="Calibri"/>
        </a:defRPr>
      </a:lvl1pPr>
      <a:lvl2pPr marL="742950" indent="-285750" algn="l" rtl="0" eaLnBrk="0" fontAlgn="base" hangingPunct="0">
        <a:spcBef>
          <a:spcPct val="20000"/>
        </a:spcBef>
        <a:spcAft>
          <a:spcPct val="0"/>
        </a:spcAft>
        <a:buChar char="–"/>
        <a:defRPr sz="2800" b="1">
          <a:solidFill>
            <a:srgbClr val="FFFF00"/>
          </a:solidFill>
          <a:latin typeface="Calibri"/>
          <a:ea typeface="ＭＳ Ｐゴシック" pitchFamily="34" charset="-128"/>
          <a:cs typeface="Calibri"/>
        </a:defRPr>
      </a:lvl2pPr>
      <a:lvl3pPr marL="1143000" indent="-228600" algn="l" rtl="0" eaLnBrk="0" fontAlgn="base" hangingPunct="0">
        <a:spcBef>
          <a:spcPct val="20000"/>
        </a:spcBef>
        <a:spcAft>
          <a:spcPct val="0"/>
        </a:spcAft>
        <a:buChar char="•"/>
        <a:defRPr sz="2400" b="1">
          <a:solidFill>
            <a:srgbClr val="FFFF00"/>
          </a:solidFill>
          <a:latin typeface="Calibri"/>
          <a:ea typeface="ＭＳ Ｐゴシック" pitchFamily="34" charset="-128"/>
          <a:cs typeface="Calibri"/>
        </a:defRPr>
      </a:lvl3pPr>
      <a:lvl4pPr marL="1600200" indent="-228600" algn="l" rtl="0" eaLnBrk="0" fontAlgn="base" hangingPunct="0">
        <a:spcBef>
          <a:spcPct val="20000"/>
        </a:spcBef>
        <a:spcAft>
          <a:spcPct val="0"/>
        </a:spcAft>
        <a:buChar char="–"/>
        <a:defRPr sz="2000" b="1">
          <a:solidFill>
            <a:srgbClr val="FFFF00"/>
          </a:solidFill>
          <a:latin typeface="Calibri"/>
          <a:ea typeface="ＭＳ Ｐゴシック" pitchFamily="34" charset="-128"/>
          <a:cs typeface="Calibri"/>
        </a:defRPr>
      </a:lvl4pPr>
      <a:lvl5pPr marL="2057400" indent="-228600" algn="l" rtl="0" eaLnBrk="0" fontAlgn="base" hangingPunct="0">
        <a:spcBef>
          <a:spcPct val="20000"/>
        </a:spcBef>
        <a:spcAft>
          <a:spcPct val="0"/>
        </a:spcAft>
        <a:buChar char="»"/>
        <a:defRPr sz="2000" b="1">
          <a:solidFill>
            <a:srgbClr val="FFFF00"/>
          </a:solidFill>
          <a:latin typeface="Calibri"/>
          <a:ea typeface="ＭＳ Ｐゴシック" pitchFamily="34" charset="-128"/>
          <a:cs typeface="Calibri"/>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3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0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0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0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5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3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D3B2D51-AA87-BD1D-2EB0-E9CE32217C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96EB37-BA5F-2881-3CA6-EB173D657489}"/>
              </a:ext>
            </a:extLst>
          </p:cNvPr>
          <p:cNvSpPr>
            <a:spLocks noGrp="1"/>
          </p:cNvSpPr>
          <p:nvPr>
            <p:ph type="ctrTitle"/>
          </p:nvPr>
        </p:nvSpPr>
        <p:spPr>
          <a:xfrm>
            <a:off x="914400" y="909697"/>
            <a:ext cx="10363200" cy="1470025"/>
          </a:xfrm>
        </p:spPr>
        <p:txBody>
          <a:bodyPr/>
          <a:lstStyle/>
          <a:p>
            <a:r>
              <a:rPr lang="en-GB" b="1" dirty="0">
                <a:solidFill>
                  <a:schemeClr val="bg1"/>
                </a:solidFill>
                <a:latin typeface="Century Gothic" panose="020B0502020202020204" pitchFamily="34" charset="0"/>
              </a:rPr>
              <a:t>Morning Service</a:t>
            </a:r>
          </a:p>
        </p:txBody>
      </p:sp>
      <p:sp>
        <p:nvSpPr>
          <p:cNvPr id="5" name="Subtitle 4">
            <a:extLst>
              <a:ext uri="{FF2B5EF4-FFF2-40B4-BE49-F238E27FC236}">
                <a16:creationId xmlns:a16="http://schemas.microsoft.com/office/drawing/2014/main" id="{03DCFA68-275E-1DC9-8D33-E670311ADC89}"/>
              </a:ext>
            </a:extLst>
          </p:cNvPr>
          <p:cNvSpPr>
            <a:spLocks noGrp="1"/>
          </p:cNvSpPr>
          <p:nvPr>
            <p:ph type="subTitle" idx="1"/>
          </p:nvPr>
        </p:nvSpPr>
        <p:spPr>
          <a:xfrm>
            <a:off x="1271464" y="3933056"/>
            <a:ext cx="9649072" cy="1975926"/>
          </a:xfrm>
        </p:spPr>
        <p:txBody>
          <a:bodyPr wrap="square">
            <a:spAutoFit/>
          </a:bodyPr>
          <a:lstStyle/>
          <a:p>
            <a:r>
              <a:rPr lang="en-GB" sz="3600" b="1" dirty="0">
                <a:solidFill>
                  <a:schemeClr val="bg1"/>
                </a:solidFill>
                <a:latin typeface="Century Gothic" panose="020B0502020202020204" pitchFamily="34" charset="0"/>
                <a:ea typeface="Cascadia Mono" panose="020B0609020000020004" pitchFamily="49" charset="0"/>
                <a:cs typeface="Cascadia Mono" panose="020B0609020000020004" pitchFamily="49" charset="0"/>
              </a:rPr>
              <a:t>What is church leadership?</a:t>
            </a:r>
          </a:p>
          <a:p>
            <a:r>
              <a:rPr lang="en-GB" sz="3600" b="1" dirty="0">
                <a:solidFill>
                  <a:schemeClr val="bg1"/>
                </a:solidFill>
                <a:latin typeface="Century Gothic" panose="020B0502020202020204" pitchFamily="34" charset="0"/>
                <a:ea typeface="Cascadia Mono" panose="020B0609020000020004" pitchFamily="49" charset="0"/>
                <a:cs typeface="Cascadia Mono" panose="020B0609020000020004" pitchFamily="49" charset="0"/>
              </a:rPr>
              <a:t>1 Peter 5:1-11</a:t>
            </a:r>
          </a:p>
          <a:p>
            <a:r>
              <a:rPr lang="en-GB" sz="3600" b="1" dirty="0">
                <a:solidFill>
                  <a:schemeClr val="bg1"/>
                </a:solidFill>
                <a:latin typeface="Century Gothic" panose="020B0502020202020204" pitchFamily="34" charset="0"/>
                <a:ea typeface="Cascadia Mono" panose="020B0609020000020004" pitchFamily="49" charset="0"/>
                <a:cs typeface="Cascadia Mono" panose="020B0609020000020004" pitchFamily="49" charset="0"/>
              </a:rPr>
              <a:t>Rev Nathan Owens</a:t>
            </a:r>
          </a:p>
        </p:txBody>
      </p:sp>
    </p:spTree>
    <p:extLst>
      <p:ext uri="{BB962C8B-B14F-4D97-AF65-F5344CB8AC3E}">
        <p14:creationId xmlns:p14="http://schemas.microsoft.com/office/powerpoint/2010/main" val="3530395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02374C5-0FCF-7598-042D-8404A85638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730E33-436D-2403-D833-2A6A78761E27}"/>
              </a:ext>
            </a:extLst>
          </p:cNvPr>
          <p:cNvSpPr>
            <a:spLocks noGrp="1"/>
          </p:cNvSpPr>
          <p:nvPr>
            <p:ph type="title"/>
          </p:nvPr>
        </p:nvSpPr>
        <p:spPr>
          <a:xfrm>
            <a:off x="838200" y="620688"/>
            <a:ext cx="10515600" cy="1325563"/>
          </a:xfrm>
        </p:spPr>
        <p:txBody>
          <a:bodyPr/>
          <a:lstStyle/>
          <a:p>
            <a:pPr algn="ctr"/>
            <a:r>
              <a:rPr lang="en-GB" b="1" dirty="0">
                <a:solidFill>
                  <a:schemeClr val="bg1"/>
                </a:solidFill>
                <a:latin typeface="Century Gothic" panose="020B0502020202020204" pitchFamily="34" charset="0"/>
              </a:rPr>
              <a:t>Prayer</a:t>
            </a:r>
          </a:p>
        </p:txBody>
      </p:sp>
    </p:spTree>
    <p:extLst>
      <p:ext uri="{BB962C8B-B14F-4D97-AF65-F5344CB8AC3E}">
        <p14:creationId xmlns:p14="http://schemas.microsoft.com/office/powerpoint/2010/main" val="537049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6C9D59B-4DD5-9256-E7B4-C5AE046B68A4}"/>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CF42944A-261C-BC15-4D28-E530FE5F98CA}"/>
              </a:ext>
            </a:extLst>
          </p:cNvPr>
          <p:cNvSpPr/>
          <p:nvPr/>
        </p:nvSpPr>
        <p:spPr>
          <a:xfrm>
            <a:off x="6640996" y="-26424"/>
            <a:ext cx="5551004" cy="6893028"/>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5826"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TextBox 5">
            <a:extLst>
              <a:ext uri="{FF2B5EF4-FFF2-40B4-BE49-F238E27FC236}">
                <a16:creationId xmlns:a16="http://schemas.microsoft.com/office/drawing/2014/main" id="{8CD0B1C9-EB69-5232-D51B-A8827E482439}"/>
              </a:ext>
            </a:extLst>
          </p:cNvPr>
          <p:cNvSpPr txBox="1"/>
          <p:nvPr/>
        </p:nvSpPr>
        <p:spPr>
          <a:xfrm>
            <a:off x="347792" y="1124744"/>
            <a:ext cx="6184083" cy="3970318"/>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600" b="1"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So I exhort the elders among you, as a fellow elder and a witness of the sufferings of Christ, as well as a partaker in the glory that is going to be revealed: </a:t>
            </a:r>
          </a:p>
        </p:txBody>
      </p:sp>
      <p:sp>
        <p:nvSpPr>
          <p:cNvPr id="7" name="TextBox 6">
            <a:extLst>
              <a:ext uri="{FF2B5EF4-FFF2-40B4-BE49-F238E27FC236}">
                <a16:creationId xmlns:a16="http://schemas.microsoft.com/office/drawing/2014/main" id="{C82B3721-6453-4302-1685-1C173272E35E}"/>
              </a:ext>
            </a:extLst>
          </p:cNvPr>
          <p:cNvSpPr txBox="1"/>
          <p:nvPr/>
        </p:nvSpPr>
        <p:spPr>
          <a:xfrm>
            <a:off x="-312712" y="260648"/>
            <a:ext cx="6640996" cy="646331"/>
          </a:xfrm>
          <a:prstGeom prst="rect">
            <a:avLst/>
          </a:prstGeom>
          <a:noFill/>
        </p:spPr>
        <p:txBody>
          <a:bodyPr wrap="square" rtlCol="0">
            <a:spAutoFit/>
          </a:bodyPr>
          <a:lstStyle/>
          <a:p>
            <a:pPr marL="0" marR="0" lvl="0" indent="0" algn="ctr" defTabSz="455826" rtl="0" eaLnBrk="1" fontAlgn="auto" latinLnBrk="0" hangingPunct="1">
              <a:lnSpc>
                <a:spcPct val="100000"/>
              </a:lnSpc>
              <a:spcBef>
                <a:spcPts val="0"/>
              </a:spcBef>
              <a:spcAft>
                <a:spcPts val="0"/>
              </a:spcAft>
              <a:buClrTx/>
              <a:buSzTx/>
              <a:buFontTx/>
              <a:buNone/>
              <a:tabLst/>
              <a:defRPr/>
            </a:pPr>
            <a:r>
              <a:rPr kumimoji="0" lang="en-GB" sz="3600" b="0" i="0" u="none" strike="noStrike" kern="1200" cap="none" spc="0" normalizeH="0" baseline="0" noProof="0" dirty="0">
                <a:ln>
                  <a:solidFill>
                    <a:srgbClr val="011893"/>
                  </a:solidFill>
                </a:ln>
                <a:solidFill>
                  <a:srgbClr val="011893"/>
                </a:solidFill>
                <a:effectLst>
                  <a:glow rad="101600">
                    <a:prstClr val="white"/>
                  </a:glow>
                </a:effectLst>
                <a:uLnTx/>
                <a:uFillTx/>
                <a:latin typeface="Century Gothic" panose="020B0502020202020204" pitchFamily="34" charset="0"/>
                <a:ea typeface="ＭＳ Ｐゴシック"/>
                <a:cs typeface="Arial" charset="0"/>
              </a:rPr>
              <a:t>1 Peter 5:1-11</a:t>
            </a:r>
          </a:p>
        </p:txBody>
      </p:sp>
    </p:spTree>
    <p:extLst>
      <p:ext uri="{BB962C8B-B14F-4D97-AF65-F5344CB8AC3E}">
        <p14:creationId xmlns:p14="http://schemas.microsoft.com/office/powerpoint/2010/main" val="9740094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B98AE08-2248-275C-1B46-7ABCEB1A3901}"/>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266A0622-A874-5AA1-40EA-60EF6FD43BD9}"/>
              </a:ext>
            </a:extLst>
          </p:cNvPr>
          <p:cNvSpPr/>
          <p:nvPr/>
        </p:nvSpPr>
        <p:spPr>
          <a:xfrm>
            <a:off x="6640996" y="-26424"/>
            <a:ext cx="5551004" cy="6893028"/>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5826"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TextBox 5">
            <a:extLst>
              <a:ext uri="{FF2B5EF4-FFF2-40B4-BE49-F238E27FC236}">
                <a16:creationId xmlns:a16="http://schemas.microsoft.com/office/drawing/2014/main" id="{3C7A92CF-8BCE-992F-D5F3-7C364B237181}"/>
              </a:ext>
            </a:extLst>
          </p:cNvPr>
          <p:cNvSpPr txBox="1"/>
          <p:nvPr/>
        </p:nvSpPr>
        <p:spPr>
          <a:xfrm>
            <a:off x="347792" y="1124744"/>
            <a:ext cx="6184083" cy="3970318"/>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600" b="1" i="0" u="none" strike="noStrike" kern="1200" cap="none" spc="0" normalizeH="0" baseline="30000" noProof="0" dirty="0">
                <a:ln>
                  <a:noFill/>
                </a:ln>
                <a:solidFill>
                  <a:prstClr val="black"/>
                </a:solidFill>
                <a:effectLst/>
                <a:uLnTx/>
                <a:uFillTx/>
                <a:latin typeface="Century Gothic" panose="020B0502020202020204" pitchFamily="34" charset="0"/>
                <a:ea typeface="ＭＳ Ｐゴシック" pitchFamily="34" charset="-128"/>
                <a:cs typeface="Arial" charset="0"/>
              </a:rPr>
              <a:t>2 </a:t>
            </a:r>
            <a:r>
              <a:rPr kumimoji="0" lang="en-GB" sz="3600" b="1"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shepherd the flock of God that is among you, exercising oversight, not under compulsion, but willingly, as God would have you; not for shameful gain, but eagerly; </a:t>
            </a:r>
          </a:p>
        </p:txBody>
      </p:sp>
      <p:sp>
        <p:nvSpPr>
          <p:cNvPr id="7" name="TextBox 6">
            <a:extLst>
              <a:ext uri="{FF2B5EF4-FFF2-40B4-BE49-F238E27FC236}">
                <a16:creationId xmlns:a16="http://schemas.microsoft.com/office/drawing/2014/main" id="{EC27949E-28A8-E28D-E134-DE2FC0D5BF5D}"/>
              </a:ext>
            </a:extLst>
          </p:cNvPr>
          <p:cNvSpPr txBox="1"/>
          <p:nvPr/>
        </p:nvSpPr>
        <p:spPr>
          <a:xfrm>
            <a:off x="-312712" y="260648"/>
            <a:ext cx="6640996" cy="646331"/>
          </a:xfrm>
          <a:prstGeom prst="rect">
            <a:avLst/>
          </a:prstGeom>
          <a:noFill/>
        </p:spPr>
        <p:txBody>
          <a:bodyPr wrap="square" rtlCol="0">
            <a:spAutoFit/>
          </a:bodyPr>
          <a:lstStyle/>
          <a:p>
            <a:pPr marL="0" marR="0" lvl="0" indent="0" algn="ctr" defTabSz="455826" rtl="0" eaLnBrk="1" fontAlgn="auto" latinLnBrk="0" hangingPunct="1">
              <a:lnSpc>
                <a:spcPct val="100000"/>
              </a:lnSpc>
              <a:spcBef>
                <a:spcPts val="0"/>
              </a:spcBef>
              <a:spcAft>
                <a:spcPts val="0"/>
              </a:spcAft>
              <a:buClrTx/>
              <a:buSzTx/>
              <a:buFontTx/>
              <a:buNone/>
              <a:tabLst/>
              <a:defRPr/>
            </a:pPr>
            <a:r>
              <a:rPr kumimoji="0" lang="en-GB" sz="3600" b="0" i="0" u="none" strike="noStrike" kern="1200" cap="none" spc="0" normalizeH="0" baseline="0" noProof="0" dirty="0">
                <a:ln>
                  <a:solidFill>
                    <a:srgbClr val="011893"/>
                  </a:solidFill>
                </a:ln>
                <a:solidFill>
                  <a:srgbClr val="011893"/>
                </a:solidFill>
                <a:effectLst>
                  <a:glow rad="101600">
                    <a:prstClr val="white"/>
                  </a:glow>
                </a:effectLst>
                <a:uLnTx/>
                <a:uFillTx/>
                <a:latin typeface="Century Gothic" panose="020B0502020202020204" pitchFamily="34" charset="0"/>
                <a:ea typeface="ＭＳ Ｐゴシック"/>
                <a:cs typeface="Arial" charset="0"/>
              </a:rPr>
              <a:t>1 Peter 5:1-11</a:t>
            </a:r>
          </a:p>
        </p:txBody>
      </p:sp>
    </p:spTree>
    <p:extLst>
      <p:ext uri="{BB962C8B-B14F-4D97-AF65-F5344CB8AC3E}">
        <p14:creationId xmlns:p14="http://schemas.microsoft.com/office/powerpoint/2010/main" val="2137017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6FB127C-FF3E-2CD0-D8B5-DEA27ED1579E}"/>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DC3235ED-FF23-99F4-B2DC-D5962F5C50E1}"/>
              </a:ext>
            </a:extLst>
          </p:cNvPr>
          <p:cNvSpPr/>
          <p:nvPr/>
        </p:nvSpPr>
        <p:spPr>
          <a:xfrm>
            <a:off x="6640996" y="-26424"/>
            <a:ext cx="5551004" cy="6893028"/>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5826"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TextBox 5">
            <a:extLst>
              <a:ext uri="{FF2B5EF4-FFF2-40B4-BE49-F238E27FC236}">
                <a16:creationId xmlns:a16="http://schemas.microsoft.com/office/drawing/2014/main" id="{46E9416D-142A-E439-CA3C-0CF45385D71D}"/>
              </a:ext>
            </a:extLst>
          </p:cNvPr>
          <p:cNvSpPr txBox="1"/>
          <p:nvPr/>
        </p:nvSpPr>
        <p:spPr>
          <a:xfrm>
            <a:off x="347792" y="1124744"/>
            <a:ext cx="6184083" cy="3970318"/>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600" b="1" i="0" u="none" strike="noStrike" kern="1200" cap="none" spc="0" normalizeH="0" baseline="30000" noProof="0" dirty="0">
                <a:ln>
                  <a:noFill/>
                </a:ln>
                <a:solidFill>
                  <a:prstClr val="black"/>
                </a:solidFill>
                <a:effectLst/>
                <a:uLnTx/>
                <a:uFillTx/>
                <a:latin typeface="Century Gothic" panose="020B0502020202020204" pitchFamily="34" charset="0"/>
                <a:ea typeface="ＭＳ Ｐゴシック" pitchFamily="34" charset="-128"/>
                <a:cs typeface="Arial" charset="0"/>
              </a:rPr>
              <a:t>3 </a:t>
            </a:r>
            <a:r>
              <a:rPr kumimoji="0" lang="en-GB" sz="3600" b="1"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not domineering over those in your charge, but being examples to the flock. </a:t>
            </a:r>
            <a:r>
              <a:rPr kumimoji="0" lang="en-GB" sz="3600" b="1" i="0" u="none" strike="noStrike" kern="1200" cap="none" spc="0" normalizeH="0" baseline="30000" noProof="0" dirty="0">
                <a:ln>
                  <a:noFill/>
                </a:ln>
                <a:solidFill>
                  <a:prstClr val="black"/>
                </a:solidFill>
                <a:effectLst/>
                <a:uLnTx/>
                <a:uFillTx/>
                <a:latin typeface="Century Gothic" panose="020B0502020202020204" pitchFamily="34" charset="0"/>
                <a:ea typeface="ＭＳ Ｐゴシック" pitchFamily="34" charset="-128"/>
                <a:cs typeface="Arial" charset="0"/>
              </a:rPr>
              <a:t>4 </a:t>
            </a:r>
            <a:r>
              <a:rPr kumimoji="0" lang="en-GB" sz="3600" b="1"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And when the chief Shepherd appears, you will receive the unfading crown of glory. </a:t>
            </a:r>
          </a:p>
        </p:txBody>
      </p:sp>
      <p:sp>
        <p:nvSpPr>
          <p:cNvPr id="7" name="TextBox 6">
            <a:extLst>
              <a:ext uri="{FF2B5EF4-FFF2-40B4-BE49-F238E27FC236}">
                <a16:creationId xmlns:a16="http://schemas.microsoft.com/office/drawing/2014/main" id="{95977DF8-CC14-51F2-7011-7586875FB51B}"/>
              </a:ext>
            </a:extLst>
          </p:cNvPr>
          <p:cNvSpPr txBox="1"/>
          <p:nvPr/>
        </p:nvSpPr>
        <p:spPr>
          <a:xfrm>
            <a:off x="-312712" y="260648"/>
            <a:ext cx="6640996" cy="646331"/>
          </a:xfrm>
          <a:prstGeom prst="rect">
            <a:avLst/>
          </a:prstGeom>
          <a:noFill/>
        </p:spPr>
        <p:txBody>
          <a:bodyPr wrap="square" rtlCol="0">
            <a:spAutoFit/>
          </a:bodyPr>
          <a:lstStyle/>
          <a:p>
            <a:pPr marL="0" marR="0" lvl="0" indent="0" algn="ctr" defTabSz="455826" rtl="0" eaLnBrk="1" fontAlgn="auto" latinLnBrk="0" hangingPunct="1">
              <a:lnSpc>
                <a:spcPct val="100000"/>
              </a:lnSpc>
              <a:spcBef>
                <a:spcPts val="0"/>
              </a:spcBef>
              <a:spcAft>
                <a:spcPts val="0"/>
              </a:spcAft>
              <a:buClrTx/>
              <a:buSzTx/>
              <a:buFontTx/>
              <a:buNone/>
              <a:tabLst/>
              <a:defRPr/>
            </a:pPr>
            <a:r>
              <a:rPr kumimoji="0" lang="en-GB" sz="3600" b="0" i="0" u="none" strike="noStrike" kern="1200" cap="none" spc="0" normalizeH="0" baseline="0" noProof="0" dirty="0">
                <a:ln>
                  <a:solidFill>
                    <a:srgbClr val="011893"/>
                  </a:solidFill>
                </a:ln>
                <a:solidFill>
                  <a:srgbClr val="011893"/>
                </a:solidFill>
                <a:effectLst>
                  <a:glow rad="101600">
                    <a:prstClr val="white"/>
                  </a:glow>
                </a:effectLst>
                <a:uLnTx/>
                <a:uFillTx/>
                <a:latin typeface="Century Gothic" panose="020B0502020202020204" pitchFamily="34" charset="0"/>
                <a:ea typeface="ＭＳ Ｐゴシック"/>
                <a:cs typeface="Arial" charset="0"/>
              </a:rPr>
              <a:t>1 Peter 5:1-11</a:t>
            </a:r>
          </a:p>
        </p:txBody>
      </p:sp>
    </p:spTree>
    <p:extLst>
      <p:ext uri="{BB962C8B-B14F-4D97-AF65-F5344CB8AC3E}">
        <p14:creationId xmlns:p14="http://schemas.microsoft.com/office/powerpoint/2010/main" val="40427277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1085156-4BF0-CC44-8815-33366A87EF1F}"/>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A3755D3C-9682-584E-9D10-CC8B61042980}"/>
              </a:ext>
            </a:extLst>
          </p:cNvPr>
          <p:cNvSpPr/>
          <p:nvPr/>
        </p:nvSpPr>
        <p:spPr>
          <a:xfrm>
            <a:off x="6640996" y="-26424"/>
            <a:ext cx="5551004" cy="6893028"/>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5826"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TextBox 5">
            <a:extLst>
              <a:ext uri="{FF2B5EF4-FFF2-40B4-BE49-F238E27FC236}">
                <a16:creationId xmlns:a16="http://schemas.microsoft.com/office/drawing/2014/main" id="{E0BE1D75-F34B-5824-CE58-4B8261A9FD48}"/>
              </a:ext>
            </a:extLst>
          </p:cNvPr>
          <p:cNvSpPr txBox="1"/>
          <p:nvPr/>
        </p:nvSpPr>
        <p:spPr>
          <a:xfrm>
            <a:off x="347792" y="1124744"/>
            <a:ext cx="6184083" cy="4524315"/>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600" b="1" i="0" u="none" strike="noStrike" kern="1200" cap="none" spc="0" normalizeH="0" baseline="30000" noProof="0" dirty="0">
                <a:ln>
                  <a:noFill/>
                </a:ln>
                <a:solidFill>
                  <a:prstClr val="black"/>
                </a:solidFill>
                <a:effectLst/>
                <a:uLnTx/>
                <a:uFillTx/>
                <a:latin typeface="Century Gothic" panose="020B0502020202020204" pitchFamily="34" charset="0"/>
                <a:ea typeface="ＭＳ Ｐゴシック" pitchFamily="34" charset="-128"/>
                <a:cs typeface="Arial" charset="0"/>
              </a:rPr>
              <a:t>5 </a:t>
            </a:r>
            <a:r>
              <a:rPr kumimoji="0" lang="en-GB" sz="3600" b="1"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Likewise, you who are younger, be subject to the elders. Clothe yourselves, all of you, with humility towards one another, for “God opposes the proud but gives grace to the humble.”</a:t>
            </a:r>
          </a:p>
        </p:txBody>
      </p:sp>
      <p:sp>
        <p:nvSpPr>
          <p:cNvPr id="7" name="TextBox 6">
            <a:extLst>
              <a:ext uri="{FF2B5EF4-FFF2-40B4-BE49-F238E27FC236}">
                <a16:creationId xmlns:a16="http://schemas.microsoft.com/office/drawing/2014/main" id="{6325CE93-98F5-E197-E0E7-2914E6E7CA37}"/>
              </a:ext>
            </a:extLst>
          </p:cNvPr>
          <p:cNvSpPr txBox="1"/>
          <p:nvPr/>
        </p:nvSpPr>
        <p:spPr>
          <a:xfrm>
            <a:off x="-312712" y="260648"/>
            <a:ext cx="6640996" cy="646331"/>
          </a:xfrm>
          <a:prstGeom prst="rect">
            <a:avLst/>
          </a:prstGeom>
          <a:noFill/>
        </p:spPr>
        <p:txBody>
          <a:bodyPr wrap="square" rtlCol="0">
            <a:spAutoFit/>
          </a:bodyPr>
          <a:lstStyle/>
          <a:p>
            <a:pPr marL="0" marR="0" lvl="0" indent="0" algn="ctr" defTabSz="455826" rtl="0" eaLnBrk="1" fontAlgn="auto" latinLnBrk="0" hangingPunct="1">
              <a:lnSpc>
                <a:spcPct val="100000"/>
              </a:lnSpc>
              <a:spcBef>
                <a:spcPts val="0"/>
              </a:spcBef>
              <a:spcAft>
                <a:spcPts val="0"/>
              </a:spcAft>
              <a:buClrTx/>
              <a:buSzTx/>
              <a:buFontTx/>
              <a:buNone/>
              <a:tabLst/>
              <a:defRPr/>
            </a:pPr>
            <a:r>
              <a:rPr kumimoji="0" lang="en-GB" sz="3600" b="0" i="0" u="none" strike="noStrike" kern="1200" cap="none" spc="0" normalizeH="0" baseline="0" noProof="0" dirty="0">
                <a:ln>
                  <a:solidFill>
                    <a:srgbClr val="011893"/>
                  </a:solidFill>
                </a:ln>
                <a:solidFill>
                  <a:srgbClr val="011893"/>
                </a:solidFill>
                <a:effectLst>
                  <a:glow rad="101600">
                    <a:prstClr val="white"/>
                  </a:glow>
                </a:effectLst>
                <a:uLnTx/>
                <a:uFillTx/>
                <a:latin typeface="Century Gothic" panose="020B0502020202020204" pitchFamily="34" charset="0"/>
                <a:ea typeface="ＭＳ Ｐゴシック"/>
                <a:cs typeface="Arial" charset="0"/>
              </a:rPr>
              <a:t>1 Peter 5:1-11</a:t>
            </a:r>
          </a:p>
        </p:txBody>
      </p:sp>
    </p:spTree>
    <p:extLst>
      <p:ext uri="{BB962C8B-B14F-4D97-AF65-F5344CB8AC3E}">
        <p14:creationId xmlns:p14="http://schemas.microsoft.com/office/powerpoint/2010/main" val="38138893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303621E-018A-384E-5440-184034D442C0}"/>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31F2BB2C-9C90-F10B-A53C-DEF88E880813}"/>
              </a:ext>
            </a:extLst>
          </p:cNvPr>
          <p:cNvSpPr/>
          <p:nvPr/>
        </p:nvSpPr>
        <p:spPr>
          <a:xfrm>
            <a:off x="6640996" y="-26424"/>
            <a:ext cx="5551004" cy="6893028"/>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5826"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TextBox 5">
            <a:extLst>
              <a:ext uri="{FF2B5EF4-FFF2-40B4-BE49-F238E27FC236}">
                <a16:creationId xmlns:a16="http://schemas.microsoft.com/office/drawing/2014/main" id="{AAE6FAD0-E8C0-0463-F595-B77F26E0D804}"/>
              </a:ext>
            </a:extLst>
          </p:cNvPr>
          <p:cNvSpPr txBox="1"/>
          <p:nvPr/>
        </p:nvSpPr>
        <p:spPr>
          <a:xfrm>
            <a:off x="347792" y="1124744"/>
            <a:ext cx="6184083" cy="3970318"/>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600" b="1" i="0" u="none" strike="noStrike" kern="1200" cap="none" spc="0" normalizeH="0" baseline="30000" noProof="0" dirty="0">
                <a:ln>
                  <a:noFill/>
                </a:ln>
                <a:solidFill>
                  <a:prstClr val="black"/>
                </a:solidFill>
                <a:effectLst/>
                <a:uLnTx/>
                <a:uFillTx/>
                <a:latin typeface="Century Gothic" panose="020B0502020202020204" pitchFamily="34" charset="0"/>
                <a:ea typeface="ＭＳ Ｐゴシック" pitchFamily="34" charset="-128"/>
                <a:cs typeface="Arial" charset="0"/>
              </a:rPr>
              <a:t>6 </a:t>
            </a:r>
            <a:r>
              <a:rPr kumimoji="0" lang="en-GB" sz="3600" b="1"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Humble yourselves, therefore, under the mighty hand of God so that at the proper time he may exalt you, </a:t>
            </a:r>
            <a:r>
              <a:rPr kumimoji="0" lang="en-GB" sz="3600" b="1" i="0" u="none" strike="noStrike" kern="1200" cap="none" spc="0" normalizeH="0" baseline="30000" noProof="0" dirty="0">
                <a:ln>
                  <a:noFill/>
                </a:ln>
                <a:solidFill>
                  <a:prstClr val="black"/>
                </a:solidFill>
                <a:effectLst/>
                <a:uLnTx/>
                <a:uFillTx/>
                <a:latin typeface="Century Gothic" panose="020B0502020202020204" pitchFamily="34" charset="0"/>
                <a:ea typeface="ＭＳ Ｐゴシック" pitchFamily="34" charset="-128"/>
                <a:cs typeface="Arial" charset="0"/>
              </a:rPr>
              <a:t>7 </a:t>
            </a:r>
            <a:r>
              <a:rPr kumimoji="0" lang="en-GB" sz="3600" b="1"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casting all your anxieties on him, because he cares for you. </a:t>
            </a:r>
          </a:p>
        </p:txBody>
      </p:sp>
      <p:sp>
        <p:nvSpPr>
          <p:cNvPr id="7" name="TextBox 6">
            <a:extLst>
              <a:ext uri="{FF2B5EF4-FFF2-40B4-BE49-F238E27FC236}">
                <a16:creationId xmlns:a16="http://schemas.microsoft.com/office/drawing/2014/main" id="{0DC7EE39-D555-D090-93DF-6F3881D0EC02}"/>
              </a:ext>
            </a:extLst>
          </p:cNvPr>
          <p:cNvSpPr txBox="1"/>
          <p:nvPr/>
        </p:nvSpPr>
        <p:spPr>
          <a:xfrm>
            <a:off x="-312712" y="260648"/>
            <a:ext cx="6640996" cy="646331"/>
          </a:xfrm>
          <a:prstGeom prst="rect">
            <a:avLst/>
          </a:prstGeom>
          <a:noFill/>
        </p:spPr>
        <p:txBody>
          <a:bodyPr wrap="square" rtlCol="0">
            <a:spAutoFit/>
          </a:bodyPr>
          <a:lstStyle/>
          <a:p>
            <a:pPr marL="0" marR="0" lvl="0" indent="0" algn="ctr" defTabSz="455826" rtl="0" eaLnBrk="1" fontAlgn="auto" latinLnBrk="0" hangingPunct="1">
              <a:lnSpc>
                <a:spcPct val="100000"/>
              </a:lnSpc>
              <a:spcBef>
                <a:spcPts val="0"/>
              </a:spcBef>
              <a:spcAft>
                <a:spcPts val="0"/>
              </a:spcAft>
              <a:buClrTx/>
              <a:buSzTx/>
              <a:buFontTx/>
              <a:buNone/>
              <a:tabLst/>
              <a:defRPr/>
            </a:pPr>
            <a:r>
              <a:rPr kumimoji="0" lang="en-GB" sz="3600" b="0" i="0" u="none" strike="noStrike" kern="1200" cap="none" spc="0" normalizeH="0" baseline="0" noProof="0" dirty="0">
                <a:ln>
                  <a:solidFill>
                    <a:srgbClr val="011893"/>
                  </a:solidFill>
                </a:ln>
                <a:solidFill>
                  <a:srgbClr val="011893"/>
                </a:solidFill>
                <a:effectLst>
                  <a:glow rad="101600">
                    <a:prstClr val="white"/>
                  </a:glow>
                </a:effectLst>
                <a:uLnTx/>
                <a:uFillTx/>
                <a:latin typeface="Century Gothic" panose="020B0502020202020204" pitchFamily="34" charset="0"/>
                <a:ea typeface="ＭＳ Ｐゴシック"/>
                <a:cs typeface="Arial" charset="0"/>
              </a:rPr>
              <a:t>1 Peter 5:1-11</a:t>
            </a:r>
          </a:p>
        </p:txBody>
      </p:sp>
    </p:spTree>
    <p:extLst>
      <p:ext uri="{BB962C8B-B14F-4D97-AF65-F5344CB8AC3E}">
        <p14:creationId xmlns:p14="http://schemas.microsoft.com/office/powerpoint/2010/main" val="3185839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D154AE4-8371-FE05-0C99-F807CF69EC73}"/>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13C065B3-A24A-FC61-3711-9B4D32DBBB21}"/>
              </a:ext>
            </a:extLst>
          </p:cNvPr>
          <p:cNvSpPr/>
          <p:nvPr/>
        </p:nvSpPr>
        <p:spPr>
          <a:xfrm>
            <a:off x="6640996" y="-26424"/>
            <a:ext cx="5551004" cy="6893028"/>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5826"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TextBox 5">
            <a:extLst>
              <a:ext uri="{FF2B5EF4-FFF2-40B4-BE49-F238E27FC236}">
                <a16:creationId xmlns:a16="http://schemas.microsoft.com/office/drawing/2014/main" id="{77F41E69-E826-38E8-5DBF-2C84DCE1DE93}"/>
              </a:ext>
            </a:extLst>
          </p:cNvPr>
          <p:cNvSpPr txBox="1"/>
          <p:nvPr/>
        </p:nvSpPr>
        <p:spPr>
          <a:xfrm>
            <a:off x="347792" y="1124744"/>
            <a:ext cx="6184083" cy="2862322"/>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600" b="1" i="0" u="none" strike="noStrike" kern="1200" cap="none" spc="0" normalizeH="0" baseline="30000" noProof="0" dirty="0">
                <a:ln>
                  <a:noFill/>
                </a:ln>
                <a:solidFill>
                  <a:prstClr val="black"/>
                </a:solidFill>
                <a:effectLst/>
                <a:uLnTx/>
                <a:uFillTx/>
                <a:latin typeface="Century Gothic" panose="020B0502020202020204" pitchFamily="34" charset="0"/>
                <a:ea typeface="ＭＳ Ｐゴシック" pitchFamily="34" charset="-128"/>
                <a:cs typeface="Arial" charset="0"/>
              </a:rPr>
              <a:t>8 </a:t>
            </a:r>
            <a:r>
              <a:rPr kumimoji="0" lang="en-GB" sz="3600" b="1"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Be sober-minded; be watchful. Your adversary the devil prowls around like a roaring lion, seeking someone to devour. </a:t>
            </a:r>
          </a:p>
        </p:txBody>
      </p:sp>
      <p:sp>
        <p:nvSpPr>
          <p:cNvPr id="7" name="TextBox 6">
            <a:extLst>
              <a:ext uri="{FF2B5EF4-FFF2-40B4-BE49-F238E27FC236}">
                <a16:creationId xmlns:a16="http://schemas.microsoft.com/office/drawing/2014/main" id="{14894E16-BF87-92F5-44A1-E0BF252AC098}"/>
              </a:ext>
            </a:extLst>
          </p:cNvPr>
          <p:cNvSpPr txBox="1"/>
          <p:nvPr/>
        </p:nvSpPr>
        <p:spPr>
          <a:xfrm>
            <a:off x="-312712" y="260648"/>
            <a:ext cx="6640996" cy="646331"/>
          </a:xfrm>
          <a:prstGeom prst="rect">
            <a:avLst/>
          </a:prstGeom>
          <a:noFill/>
        </p:spPr>
        <p:txBody>
          <a:bodyPr wrap="square" rtlCol="0">
            <a:spAutoFit/>
          </a:bodyPr>
          <a:lstStyle/>
          <a:p>
            <a:pPr marL="0" marR="0" lvl="0" indent="0" algn="ctr" defTabSz="455826" rtl="0" eaLnBrk="1" fontAlgn="auto" latinLnBrk="0" hangingPunct="1">
              <a:lnSpc>
                <a:spcPct val="100000"/>
              </a:lnSpc>
              <a:spcBef>
                <a:spcPts val="0"/>
              </a:spcBef>
              <a:spcAft>
                <a:spcPts val="0"/>
              </a:spcAft>
              <a:buClrTx/>
              <a:buSzTx/>
              <a:buFontTx/>
              <a:buNone/>
              <a:tabLst/>
              <a:defRPr/>
            </a:pPr>
            <a:r>
              <a:rPr kumimoji="0" lang="en-GB" sz="3600" b="0" i="0" u="none" strike="noStrike" kern="1200" cap="none" spc="0" normalizeH="0" baseline="0" noProof="0" dirty="0">
                <a:ln>
                  <a:solidFill>
                    <a:srgbClr val="011893"/>
                  </a:solidFill>
                </a:ln>
                <a:solidFill>
                  <a:srgbClr val="011893"/>
                </a:solidFill>
                <a:effectLst>
                  <a:glow rad="101600">
                    <a:prstClr val="white"/>
                  </a:glow>
                </a:effectLst>
                <a:uLnTx/>
                <a:uFillTx/>
                <a:latin typeface="Century Gothic" panose="020B0502020202020204" pitchFamily="34" charset="0"/>
                <a:ea typeface="ＭＳ Ｐゴシック"/>
                <a:cs typeface="Arial" charset="0"/>
              </a:rPr>
              <a:t>1 Peter 5:1-11</a:t>
            </a:r>
          </a:p>
        </p:txBody>
      </p:sp>
    </p:spTree>
    <p:extLst>
      <p:ext uri="{BB962C8B-B14F-4D97-AF65-F5344CB8AC3E}">
        <p14:creationId xmlns:p14="http://schemas.microsoft.com/office/powerpoint/2010/main" val="3698979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3B65EFE-57CB-DB71-F6ED-F4A989683D27}"/>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B3916D30-0C69-104C-AD85-6EB1D6935AAC}"/>
              </a:ext>
            </a:extLst>
          </p:cNvPr>
          <p:cNvSpPr/>
          <p:nvPr/>
        </p:nvSpPr>
        <p:spPr>
          <a:xfrm>
            <a:off x="6640996" y="-26424"/>
            <a:ext cx="5551004" cy="6893028"/>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5826"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TextBox 5">
            <a:extLst>
              <a:ext uri="{FF2B5EF4-FFF2-40B4-BE49-F238E27FC236}">
                <a16:creationId xmlns:a16="http://schemas.microsoft.com/office/drawing/2014/main" id="{29C6B3D5-81E6-DE5B-6E1F-FEF36404B7B2}"/>
              </a:ext>
            </a:extLst>
          </p:cNvPr>
          <p:cNvSpPr txBox="1"/>
          <p:nvPr/>
        </p:nvSpPr>
        <p:spPr>
          <a:xfrm>
            <a:off x="347792" y="1124744"/>
            <a:ext cx="6184083" cy="3416320"/>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600" b="1" i="0" u="none" strike="noStrike" kern="1200" cap="none" spc="0" normalizeH="0" baseline="30000" noProof="0" dirty="0">
                <a:ln>
                  <a:noFill/>
                </a:ln>
                <a:solidFill>
                  <a:prstClr val="black"/>
                </a:solidFill>
                <a:effectLst/>
                <a:uLnTx/>
                <a:uFillTx/>
                <a:latin typeface="Century Gothic" panose="020B0502020202020204" pitchFamily="34" charset="0"/>
                <a:ea typeface="ＭＳ Ｐゴシック" pitchFamily="34" charset="-128"/>
                <a:cs typeface="Arial" charset="0"/>
              </a:rPr>
              <a:t>9 </a:t>
            </a:r>
            <a:r>
              <a:rPr kumimoji="0" lang="en-GB" sz="3600" b="1"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Resist him, firm in your faith, knowing that the same kinds of suffering are being experienced by your brotherhood throughout the  world. </a:t>
            </a:r>
          </a:p>
        </p:txBody>
      </p:sp>
      <p:sp>
        <p:nvSpPr>
          <p:cNvPr id="7" name="TextBox 6">
            <a:extLst>
              <a:ext uri="{FF2B5EF4-FFF2-40B4-BE49-F238E27FC236}">
                <a16:creationId xmlns:a16="http://schemas.microsoft.com/office/drawing/2014/main" id="{D707D762-6ECB-D928-8714-EFAA92F20E11}"/>
              </a:ext>
            </a:extLst>
          </p:cNvPr>
          <p:cNvSpPr txBox="1"/>
          <p:nvPr/>
        </p:nvSpPr>
        <p:spPr>
          <a:xfrm>
            <a:off x="-312712" y="260648"/>
            <a:ext cx="6640996" cy="646331"/>
          </a:xfrm>
          <a:prstGeom prst="rect">
            <a:avLst/>
          </a:prstGeom>
          <a:noFill/>
        </p:spPr>
        <p:txBody>
          <a:bodyPr wrap="square" rtlCol="0">
            <a:spAutoFit/>
          </a:bodyPr>
          <a:lstStyle/>
          <a:p>
            <a:pPr marL="0" marR="0" lvl="0" indent="0" algn="ctr" defTabSz="455826" rtl="0" eaLnBrk="1" fontAlgn="auto" latinLnBrk="0" hangingPunct="1">
              <a:lnSpc>
                <a:spcPct val="100000"/>
              </a:lnSpc>
              <a:spcBef>
                <a:spcPts val="0"/>
              </a:spcBef>
              <a:spcAft>
                <a:spcPts val="0"/>
              </a:spcAft>
              <a:buClrTx/>
              <a:buSzTx/>
              <a:buFontTx/>
              <a:buNone/>
              <a:tabLst/>
              <a:defRPr/>
            </a:pPr>
            <a:r>
              <a:rPr kumimoji="0" lang="en-GB" sz="3600" b="0" i="0" u="none" strike="noStrike" kern="1200" cap="none" spc="0" normalizeH="0" baseline="0" noProof="0" dirty="0">
                <a:ln>
                  <a:solidFill>
                    <a:srgbClr val="011893"/>
                  </a:solidFill>
                </a:ln>
                <a:solidFill>
                  <a:srgbClr val="011893"/>
                </a:solidFill>
                <a:effectLst>
                  <a:glow rad="101600">
                    <a:prstClr val="white"/>
                  </a:glow>
                </a:effectLst>
                <a:uLnTx/>
                <a:uFillTx/>
                <a:latin typeface="Century Gothic" panose="020B0502020202020204" pitchFamily="34" charset="0"/>
                <a:ea typeface="ＭＳ Ｐゴシック"/>
                <a:cs typeface="Arial" charset="0"/>
              </a:rPr>
              <a:t>1 Peter 5:1-11</a:t>
            </a:r>
          </a:p>
        </p:txBody>
      </p:sp>
    </p:spTree>
    <p:extLst>
      <p:ext uri="{BB962C8B-B14F-4D97-AF65-F5344CB8AC3E}">
        <p14:creationId xmlns:p14="http://schemas.microsoft.com/office/powerpoint/2010/main" val="23183104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7429B0A-BF25-C109-4D6D-76201D7D2B99}"/>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A0CBD83E-BEB5-0C31-C016-287DFB9238DD}"/>
              </a:ext>
            </a:extLst>
          </p:cNvPr>
          <p:cNvSpPr/>
          <p:nvPr/>
        </p:nvSpPr>
        <p:spPr>
          <a:xfrm>
            <a:off x="6640996" y="-26424"/>
            <a:ext cx="5551004" cy="6893028"/>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5826"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TextBox 5">
            <a:extLst>
              <a:ext uri="{FF2B5EF4-FFF2-40B4-BE49-F238E27FC236}">
                <a16:creationId xmlns:a16="http://schemas.microsoft.com/office/drawing/2014/main" id="{002C7390-A45E-4261-CCD7-028BEB5F7768}"/>
              </a:ext>
            </a:extLst>
          </p:cNvPr>
          <p:cNvSpPr txBox="1"/>
          <p:nvPr/>
        </p:nvSpPr>
        <p:spPr>
          <a:xfrm>
            <a:off x="347792" y="1124744"/>
            <a:ext cx="6184083" cy="5632311"/>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600" b="1" i="0" u="none" strike="noStrike" kern="1200" cap="none" spc="0" normalizeH="0" baseline="30000" noProof="0" dirty="0">
                <a:ln>
                  <a:noFill/>
                </a:ln>
                <a:solidFill>
                  <a:prstClr val="black"/>
                </a:solidFill>
                <a:effectLst/>
                <a:uLnTx/>
                <a:uFillTx/>
                <a:latin typeface="Century Gothic" panose="020B0502020202020204" pitchFamily="34" charset="0"/>
                <a:ea typeface="ＭＳ Ｐゴシック" pitchFamily="34" charset="-128"/>
                <a:cs typeface="Arial" charset="0"/>
              </a:rPr>
              <a:t>10 </a:t>
            </a:r>
            <a:r>
              <a:rPr kumimoji="0" lang="en-GB" sz="3600" b="1"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And after you have suffered for a little while, the God of all grace, who has called you to </a:t>
            </a:r>
            <a:r>
              <a:rPr kumimoji="0" lang="en-GB" sz="3600" b="1" i="0" u="none" strike="noStrike" kern="1200" cap="none" spc="0" normalizeH="0" baseline="0" noProof="0">
                <a:ln>
                  <a:noFill/>
                </a:ln>
                <a:solidFill>
                  <a:prstClr val="black"/>
                </a:solidFill>
                <a:effectLst/>
                <a:uLnTx/>
                <a:uFillTx/>
                <a:latin typeface="Century Gothic" panose="020B0502020202020204" pitchFamily="34" charset="0"/>
                <a:ea typeface="ＭＳ Ｐゴシック" pitchFamily="34" charset="-128"/>
                <a:cs typeface="Arial" charset="0"/>
              </a:rPr>
              <a:t>his eternal </a:t>
            </a:r>
            <a:r>
              <a:rPr kumimoji="0" lang="en-GB" sz="3600" b="1"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glory in Christ, will himself restore,  confirm, strengthen, and establish you. </a:t>
            </a:r>
            <a:r>
              <a:rPr kumimoji="0" lang="en-GB" sz="3600" b="1" i="0" u="none" strike="noStrike" kern="1200" cap="none" spc="0" normalizeH="0" baseline="30000" noProof="0" dirty="0">
                <a:ln>
                  <a:noFill/>
                </a:ln>
                <a:solidFill>
                  <a:prstClr val="black"/>
                </a:solidFill>
                <a:effectLst/>
                <a:uLnTx/>
                <a:uFillTx/>
                <a:latin typeface="Century Gothic" panose="020B0502020202020204" pitchFamily="34" charset="0"/>
                <a:ea typeface="ＭＳ Ｐゴシック" pitchFamily="34" charset="-128"/>
                <a:cs typeface="Arial" charset="0"/>
              </a:rPr>
              <a:t>11 </a:t>
            </a:r>
            <a:r>
              <a:rPr kumimoji="0" lang="en-GB" sz="3600" b="1"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To him be the dominion for ever and ever. Amen.</a:t>
            </a:r>
          </a:p>
        </p:txBody>
      </p:sp>
      <p:sp>
        <p:nvSpPr>
          <p:cNvPr id="7" name="TextBox 6">
            <a:extLst>
              <a:ext uri="{FF2B5EF4-FFF2-40B4-BE49-F238E27FC236}">
                <a16:creationId xmlns:a16="http://schemas.microsoft.com/office/drawing/2014/main" id="{18720AEE-3725-A944-F304-D7BB45DAAF17}"/>
              </a:ext>
            </a:extLst>
          </p:cNvPr>
          <p:cNvSpPr txBox="1"/>
          <p:nvPr/>
        </p:nvSpPr>
        <p:spPr>
          <a:xfrm>
            <a:off x="-312712" y="260648"/>
            <a:ext cx="6640996" cy="646331"/>
          </a:xfrm>
          <a:prstGeom prst="rect">
            <a:avLst/>
          </a:prstGeom>
          <a:noFill/>
        </p:spPr>
        <p:txBody>
          <a:bodyPr wrap="square" rtlCol="0">
            <a:spAutoFit/>
          </a:bodyPr>
          <a:lstStyle/>
          <a:p>
            <a:pPr marL="0" marR="0" lvl="0" indent="0" algn="ctr" defTabSz="455826" rtl="0" eaLnBrk="1" fontAlgn="auto" latinLnBrk="0" hangingPunct="1">
              <a:lnSpc>
                <a:spcPct val="100000"/>
              </a:lnSpc>
              <a:spcBef>
                <a:spcPts val="0"/>
              </a:spcBef>
              <a:spcAft>
                <a:spcPts val="0"/>
              </a:spcAft>
              <a:buClrTx/>
              <a:buSzTx/>
              <a:buFontTx/>
              <a:buNone/>
              <a:tabLst/>
              <a:defRPr/>
            </a:pPr>
            <a:r>
              <a:rPr kumimoji="0" lang="en-GB" sz="3600" b="0" i="0" u="none" strike="noStrike" kern="1200" cap="none" spc="0" normalizeH="0" baseline="0" noProof="0" dirty="0">
                <a:ln>
                  <a:solidFill>
                    <a:srgbClr val="011893"/>
                  </a:solidFill>
                </a:ln>
                <a:solidFill>
                  <a:srgbClr val="011893"/>
                </a:solidFill>
                <a:effectLst>
                  <a:glow rad="101600">
                    <a:prstClr val="white"/>
                  </a:glow>
                </a:effectLst>
                <a:uLnTx/>
                <a:uFillTx/>
                <a:latin typeface="Century Gothic" panose="020B0502020202020204" pitchFamily="34" charset="0"/>
                <a:ea typeface="ＭＳ Ｐゴシック"/>
                <a:cs typeface="Arial" charset="0"/>
              </a:rPr>
              <a:t>1 Peter 5:1-11</a:t>
            </a:r>
          </a:p>
        </p:txBody>
      </p:sp>
    </p:spTree>
    <p:extLst>
      <p:ext uri="{BB962C8B-B14F-4D97-AF65-F5344CB8AC3E}">
        <p14:creationId xmlns:p14="http://schemas.microsoft.com/office/powerpoint/2010/main" val="15403597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B5B59EC-E2C1-746A-6138-2C7733A554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853DD0-2348-946D-BBA8-A412F7AE4717}"/>
              </a:ext>
            </a:extLst>
          </p:cNvPr>
          <p:cNvSpPr>
            <a:spLocks noGrp="1"/>
          </p:cNvSpPr>
          <p:nvPr>
            <p:ph type="title"/>
          </p:nvPr>
        </p:nvSpPr>
        <p:spPr>
          <a:xfrm>
            <a:off x="838200" y="620688"/>
            <a:ext cx="10515600" cy="1325563"/>
          </a:xfrm>
        </p:spPr>
        <p:txBody>
          <a:bodyPr/>
          <a:lstStyle/>
          <a:p>
            <a:pPr algn="ctr"/>
            <a:r>
              <a:rPr lang="en-GB" b="1" dirty="0">
                <a:solidFill>
                  <a:schemeClr val="bg1"/>
                </a:solidFill>
                <a:latin typeface="Century Gothic" panose="020B0502020202020204" pitchFamily="34" charset="0"/>
              </a:rPr>
              <a:t>Children’s talk</a:t>
            </a:r>
          </a:p>
        </p:txBody>
      </p:sp>
    </p:spTree>
    <p:extLst>
      <p:ext uri="{BB962C8B-B14F-4D97-AF65-F5344CB8AC3E}">
        <p14:creationId xmlns:p14="http://schemas.microsoft.com/office/powerpoint/2010/main" val="2632128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866E6D35-2AF5-6FBE-AC26-19D5F43204B4}"/>
              </a:ext>
            </a:extLst>
          </p:cNvPr>
          <p:cNvSpPr>
            <a:spLocks noGrp="1" noChangeArrowheads="1"/>
          </p:cNvSpPr>
          <p:nvPr>
            <p:ph type="title"/>
          </p:nvPr>
        </p:nvSpPr>
        <p:spPr>
          <a:xfrm>
            <a:off x="695325" y="548680"/>
            <a:ext cx="10801350" cy="2973388"/>
          </a:xfrm>
          <a:noFill/>
        </p:spPr>
        <p:txBody>
          <a:bodyPr>
            <a:spAutoFit/>
          </a:bodyPr>
          <a:lstStyle/>
          <a:p>
            <a:pPr algn="ctr">
              <a:lnSpc>
                <a:spcPct val="120000"/>
              </a:lnSpc>
            </a:pPr>
            <a:r>
              <a:rPr lang="en-GB" altLang="en-US" sz="4000" b="1" dirty="0">
                <a:solidFill>
                  <a:schemeClr val="bg1"/>
                </a:solidFill>
                <a:latin typeface="Century Gothic" panose="020B0502020202020204" pitchFamily="34" charset="0"/>
              </a:rPr>
              <a:t>From heaven You came, helpless babe,</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cs typeface="Arial" panose="020B0604020202020204" pitchFamily="34" charset="0"/>
              </a:rPr>
              <a:t>entered our world, Your glory veiled;</a:t>
            </a:r>
            <a:br>
              <a:rPr lang="en-GB" altLang="en-US" sz="4000" b="1" dirty="0">
                <a:solidFill>
                  <a:schemeClr val="bg1"/>
                </a:solidFill>
                <a:latin typeface="Century Gothic" panose="020B0502020202020204" pitchFamily="34" charset="0"/>
                <a:cs typeface="Arial" panose="020B0604020202020204" pitchFamily="34" charset="0"/>
              </a:rPr>
            </a:br>
            <a:r>
              <a:rPr lang="en-GB" altLang="en-US" sz="4000" b="1" dirty="0">
                <a:solidFill>
                  <a:schemeClr val="bg1"/>
                </a:solidFill>
                <a:latin typeface="Century Gothic" panose="020B0502020202020204" pitchFamily="34" charset="0"/>
                <a:cs typeface="Arial" panose="020B0604020202020204" pitchFamily="34" charset="0"/>
              </a:rPr>
              <a:t>not to be served but to serve,</a:t>
            </a:r>
            <a:br>
              <a:rPr lang="en-GB" altLang="en-US" sz="4000" b="1" dirty="0">
                <a:solidFill>
                  <a:schemeClr val="bg1"/>
                </a:solidFill>
                <a:latin typeface="Century Gothic" panose="020B0502020202020204" pitchFamily="34" charset="0"/>
                <a:cs typeface="Arial" panose="020B0604020202020204" pitchFamily="34" charset="0"/>
              </a:rPr>
            </a:br>
            <a:r>
              <a:rPr lang="en-GB" altLang="en-US" sz="4000" b="1" dirty="0">
                <a:solidFill>
                  <a:schemeClr val="bg1"/>
                </a:solidFill>
                <a:latin typeface="Century Gothic" panose="020B0502020202020204" pitchFamily="34" charset="0"/>
                <a:cs typeface="Arial" panose="020B0604020202020204" pitchFamily="34" charset="0"/>
              </a:rPr>
              <a:t>and give Your life that we might live.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B89305C-AF2D-7581-DC15-2463A4E8E44D}"/>
              </a:ext>
            </a:extLst>
          </p:cNvPr>
          <p:cNvSpPr>
            <a:spLocks noGrp="1" noChangeArrowheads="1"/>
          </p:cNvSpPr>
          <p:nvPr>
            <p:ph type="title"/>
          </p:nvPr>
        </p:nvSpPr>
        <p:spPr>
          <a:xfrm>
            <a:off x="658813" y="490538"/>
            <a:ext cx="10874375" cy="2973387"/>
          </a:xfrm>
        </p:spPr>
        <p:txBody>
          <a:bodyPr>
            <a:spAutoFit/>
          </a:bodyPr>
          <a:lstStyle/>
          <a:p>
            <a:pPr eaLnBrk="1" hangingPunct="1">
              <a:lnSpc>
                <a:spcPct val="120000"/>
              </a:lnSpc>
            </a:pPr>
            <a:r>
              <a:rPr lang="en-GB" altLang="en-US" sz="4000" b="1">
                <a:solidFill>
                  <a:schemeClr val="bg1"/>
                </a:solidFill>
                <a:latin typeface="Century Gothic" panose="020B0502020202020204" pitchFamily="34" charset="0"/>
              </a:rPr>
              <a:t>Praise God from whom all blessings flow,</a:t>
            </a:r>
            <a:br>
              <a:rPr lang="en-GB" altLang="en-US" sz="4000" b="1">
                <a:solidFill>
                  <a:schemeClr val="bg1"/>
                </a:solidFill>
                <a:latin typeface="Century Gothic" panose="020B0502020202020204" pitchFamily="34" charset="0"/>
              </a:rPr>
            </a:br>
            <a:r>
              <a:rPr lang="en-GB" altLang="en-US" sz="4000" b="1">
                <a:solidFill>
                  <a:schemeClr val="bg1"/>
                </a:solidFill>
                <a:latin typeface="Century Gothic" panose="020B0502020202020204" pitchFamily="34" charset="0"/>
              </a:rPr>
              <a:t>praise Him all creatures here below,</a:t>
            </a:r>
            <a:br>
              <a:rPr lang="en-GB" altLang="en-US" sz="4000" b="1">
                <a:solidFill>
                  <a:schemeClr val="bg1"/>
                </a:solidFill>
                <a:latin typeface="Century Gothic" panose="020B0502020202020204" pitchFamily="34" charset="0"/>
              </a:rPr>
            </a:br>
            <a:r>
              <a:rPr lang="en-GB" altLang="en-US" sz="4000" b="1">
                <a:solidFill>
                  <a:schemeClr val="bg1"/>
                </a:solidFill>
                <a:latin typeface="Century Gothic" panose="020B0502020202020204" pitchFamily="34" charset="0"/>
              </a:rPr>
              <a:t>praise Him above, ye heavenly host,</a:t>
            </a:r>
            <a:br>
              <a:rPr lang="en-GB" altLang="en-US" sz="4000" b="1">
                <a:solidFill>
                  <a:schemeClr val="bg1"/>
                </a:solidFill>
                <a:latin typeface="Century Gothic" panose="020B0502020202020204" pitchFamily="34" charset="0"/>
              </a:rPr>
            </a:br>
            <a:r>
              <a:rPr lang="en-GB" altLang="en-US" sz="4000" b="1">
                <a:solidFill>
                  <a:schemeClr val="bg1"/>
                </a:solidFill>
                <a:latin typeface="Century Gothic" panose="020B0502020202020204" pitchFamily="34" charset="0"/>
              </a:rPr>
              <a:t>praise Father, Son and Holy Ghost.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02374C5-0FCF-7598-042D-8404A85638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730E33-436D-2403-D833-2A6A78761E27}"/>
              </a:ext>
            </a:extLst>
          </p:cNvPr>
          <p:cNvSpPr>
            <a:spLocks noGrp="1"/>
          </p:cNvSpPr>
          <p:nvPr>
            <p:ph type="title"/>
          </p:nvPr>
        </p:nvSpPr>
        <p:spPr>
          <a:xfrm>
            <a:off x="838200" y="620688"/>
            <a:ext cx="10515600" cy="1325563"/>
          </a:xfrm>
        </p:spPr>
        <p:txBody>
          <a:bodyPr/>
          <a:lstStyle/>
          <a:p>
            <a:pPr algn="ctr"/>
            <a:r>
              <a:rPr lang="en-GB" b="1" dirty="0">
                <a:solidFill>
                  <a:schemeClr val="bg1"/>
                </a:solidFill>
                <a:latin typeface="Century Gothic" panose="020B0502020202020204" pitchFamily="34" charset="0"/>
              </a:rPr>
              <a:t>Prayer</a:t>
            </a:r>
          </a:p>
        </p:txBody>
      </p:sp>
    </p:spTree>
    <p:extLst>
      <p:ext uri="{BB962C8B-B14F-4D97-AF65-F5344CB8AC3E}">
        <p14:creationId xmlns:p14="http://schemas.microsoft.com/office/powerpoint/2010/main" val="37574854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FDA6794D-F141-CE5A-1630-AA872D82EE5B}"/>
              </a:ext>
            </a:extLst>
          </p:cNvPr>
          <p:cNvSpPr>
            <a:spLocks noGrp="1" noChangeArrowheads="1"/>
          </p:cNvSpPr>
          <p:nvPr>
            <p:ph type="title"/>
          </p:nvPr>
        </p:nvSpPr>
        <p:spPr>
          <a:xfrm>
            <a:off x="695325" y="465138"/>
            <a:ext cx="10801350" cy="5927725"/>
          </a:xfrm>
        </p:spPr>
        <p:txBody>
          <a:bodyPr>
            <a:spAutoFit/>
          </a:bodyPr>
          <a:lstStyle/>
          <a:p>
            <a:pPr>
              <a:lnSpc>
                <a:spcPct val="120000"/>
              </a:lnSpc>
            </a:pPr>
            <a:r>
              <a:rPr lang="en-GB" altLang="en-US" sz="4000">
                <a:solidFill>
                  <a:schemeClr val="bg1"/>
                </a:solidFill>
                <a:latin typeface="Century Gothic" panose="020B0502020202020204" pitchFamily="34" charset="0"/>
                <a:cs typeface="Arial" panose="020B0604020202020204" pitchFamily="34" charset="0"/>
              </a:rPr>
              <a:t>Facing a task unfinished,</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that drives us to our knees,</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a need that, undiminished,</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rebukes our slothful ease.</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We who rejoice to know Thee,</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renew before Thy throne</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the solemn pledge we owe Thee,</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to go and make Thee known.</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1A2AC33-918C-BF1B-3190-4463B163CA12}"/>
              </a:ext>
            </a:extLst>
          </p:cNvPr>
          <p:cNvSpPr>
            <a:spLocks noGrp="1" noChangeArrowheads="1"/>
          </p:cNvSpPr>
          <p:nvPr>
            <p:ph type="title"/>
          </p:nvPr>
        </p:nvSpPr>
        <p:spPr>
          <a:xfrm>
            <a:off x="695325" y="465138"/>
            <a:ext cx="10801350" cy="5927725"/>
          </a:xfrm>
        </p:spPr>
        <p:txBody>
          <a:bodyPr>
            <a:spAutoFit/>
          </a:bodyPr>
          <a:lstStyle/>
          <a:p>
            <a:pPr>
              <a:lnSpc>
                <a:spcPct val="120000"/>
              </a:lnSpc>
            </a:pPr>
            <a:r>
              <a:rPr lang="en-GB" altLang="en-US" sz="4000">
                <a:solidFill>
                  <a:schemeClr val="bg1"/>
                </a:solidFill>
                <a:latin typeface="Century Gothic" panose="020B0502020202020204" pitchFamily="34" charset="0"/>
                <a:cs typeface="Arial" panose="020B0604020202020204" pitchFamily="34" charset="0"/>
              </a:rPr>
              <a:t>Where other lords beside Thee</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hold their unhindered sway,</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where forces that defied Thee</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defy Thee still today.</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With none to heed their crying</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for life, and love, and light,</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unnumbered souls are dying,</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and pass into the night.</a:t>
            </a:r>
            <a:endParaRPr lang="en-GB" altLang="en-US" sz="4000">
              <a:solidFill>
                <a:schemeClr val="bg1"/>
              </a:solidFill>
              <a:latin typeface="Century Gothic" panose="020B0502020202020204" pitchFamily="34" charset="0"/>
              <a:cs typeface="Calibri" panose="020F0502020204030204" pitchFamily="34" charset="0"/>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F78F729-0749-1886-9C80-41B431BF5547}"/>
              </a:ext>
            </a:extLst>
          </p:cNvPr>
          <p:cNvSpPr>
            <a:spLocks noGrp="1" noChangeArrowheads="1"/>
          </p:cNvSpPr>
          <p:nvPr>
            <p:ph type="title"/>
          </p:nvPr>
        </p:nvSpPr>
        <p:spPr>
          <a:xfrm>
            <a:off x="695325" y="549275"/>
            <a:ext cx="10801350" cy="2973388"/>
          </a:xfrm>
        </p:spPr>
        <p:txBody>
          <a:bodyPr>
            <a:spAutoFit/>
          </a:bodyPr>
          <a:lstStyle/>
          <a:p>
            <a:pPr>
              <a:lnSpc>
                <a:spcPct val="120000"/>
              </a:lnSpc>
            </a:pPr>
            <a:r>
              <a:rPr lang="en-GB" altLang="en-US" sz="4000" dirty="0">
                <a:solidFill>
                  <a:schemeClr val="bg1"/>
                </a:solidFill>
                <a:latin typeface="Century Gothic" panose="020B0502020202020204" pitchFamily="34" charset="0"/>
                <a:cs typeface="Calibri" panose="020F0502020204030204" pitchFamily="34" charset="0"/>
              </a:rPr>
              <a:t>We go to all the world,</a:t>
            </a:r>
            <a:br>
              <a:rPr lang="en-GB" altLang="en-US" sz="4000" dirty="0">
                <a:solidFill>
                  <a:schemeClr val="bg1"/>
                </a:solidFill>
                <a:latin typeface="Century Gothic" panose="020B0502020202020204" pitchFamily="34" charset="0"/>
                <a:cs typeface="Calibri" panose="020F0502020204030204" pitchFamily="34" charset="0"/>
              </a:rPr>
            </a:br>
            <a:r>
              <a:rPr lang="en-GB" altLang="en-US" sz="4000" dirty="0">
                <a:solidFill>
                  <a:schemeClr val="bg1"/>
                </a:solidFill>
                <a:latin typeface="Century Gothic" panose="020B0502020202020204" pitchFamily="34" charset="0"/>
                <a:cs typeface="Calibri" panose="020F0502020204030204" pitchFamily="34" charset="0"/>
              </a:rPr>
              <a:t>with kingdom hope unfurled.</a:t>
            </a:r>
            <a:br>
              <a:rPr lang="en-GB" altLang="en-US" sz="4000" dirty="0">
                <a:solidFill>
                  <a:schemeClr val="bg1"/>
                </a:solidFill>
                <a:latin typeface="Century Gothic" panose="020B0502020202020204" pitchFamily="34" charset="0"/>
                <a:cs typeface="Calibri" panose="020F0502020204030204" pitchFamily="34" charset="0"/>
              </a:rPr>
            </a:br>
            <a:r>
              <a:rPr lang="en-GB" altLang="en-US" sz="4000" dirty="0">
                <a:solidFill>
                  <a:schemeClr val="bg1"/>
                </a:solidFill>
                <a:latin typeface="Century Gothic" panose="020B0502020202020204" pitchFamily="34" charset="0"/>
                <a:cs typeface="Calibri" panose="020F0502020204030204" pitchFamily="34" charset="0"/>
              </a:rPr>
              <a:t>No other name has power to save</a:t>
            </a:r>
            <a:br>
              <a:rPr lang="en-GB" altLang="en-US" sz="4000" dirty="0">
                <a:solidFill>
                  <a:schemeClr val="bg1"/>
                </a:solidFill>
                <a:latin typeface="Century Gothic" panose="020B0502020202020204" pitchFamily="34" charset="0"/>
                <a:cs typeface="Calibri" panose="020F0502020204030204" pitchFamily="34" charset="0"/>
              </a:rPr>
            </a:br>
            <a:r>
              <a:rPr lang="en-GB" altLang="en-US" sz="4000" dirty="0">
                <a:solidFill>
                  <a:schemeClr val="bg1"/>
                </a:solidFill>
                <a:latin typeface="Century Gothic" panose="020B0502020202020204" pitchFamily="34" charset="0"/>
                <a:cs typeface="Calibri" panose="020F0502020204030204" pitchFamily="34" charset="0"/>
              </a:rPr>
              <a:t>but Jesus Christ the Lord.</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4D8E2957-78FE-A2A9-C313-51375AADE2AB}"/>
              </a:ext>
            </a:extLst>
          </p:cNvPr>
          <p:cNvSpPr>
            <a:spLocks noGrp="1" noChangeArrowheads="1"/>
          </p:cNvSpPr>
          <p:nvPr>
            <p:ph type="title"/>
          </p:nvPr>
        </p:nvSpPr>
        <p:spPr>
          <a:xfrm>
            <a:off x="695325" y="549275"/>
            <a:ext cx="10801350" cy="5927725"/>
          </a:xfrm>
        </p:spPr>
        <p:txBody>
          <a:bodyPr>
            <a:spAutoFit/>
          </a:bodyPr>
          <a:lstStyle/>
          <a:p>
            <a:pPr>
              <a:lnSpc>
                <a:spcPct val="120000"/>
              </a:lnSpc>
            </a:pPr>
            <a:r>
              <a:rPr lang="en-GB" altLang="en-US" sz="4000">
                <a:solidFill>
                  <a:schemeClr val="bg1"/>
                </a:solidFill>
                <a:latin typeface="Century Gothic" panose="020B0502020202020204" pitchFamily="34" charset="0"/>
                <a:cs typeface="Arial" panose="020B0604020202020204" pitchFamily="34" charset="0"/>
              </a:rPr>
              <a:t>We bear the torch, that flaming,</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fell from the hands of those</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who gave their lives, proclaiming</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that Jesus died and rose.</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Ours is the same commission,</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the same glad message ours,</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fired by the same ambition,</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to Thee we yield our powers.</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29EB8C2C-C13E-A85C-5ECA-3411A3E31A12}"/>
              </a:ext>
            </a:extLst>
          </p:cNvPr>
          <p:cNvSpPr>
            <a:spLocks noGrp="1" noChangeArrowheads="1"/>
          </p:cNvSpPr>
          <p:nvPr>
            <p:ph type="title"/>
          </p:nvPr>
        </p:nvSpPr>
        <p:spPr>
          <a:xfrm>
            <a:off x="695325" y="549275"/>
            <a:ext cx="10440988" cy="2973388"/>
          </a:xfrm>
        </p:spPr>
        <p:txBody>
          <a:bodyPr>
            <a:spAutoFit/>
          </a:bodyPr>
          <a:lstStyle/>
          <a:p>
            <a:pPr>
              <a:lnSpc>
                <a:spcPct val="120000"/>
              </a:lnSpc>
            </a:pPr>
            <a:r>
              <a:rPr lang="en-GB" altLang="en-US" sz="4000">
                <a:solidFill>
                  <a:schemeClr val="bg1"/>
                </a:solidFill>
                <a:latin typeface="Century Gothic" panose="020B0502020202020204" pitchFamily="34" charset="0"/>
                <a:cs typeface="Calibri" panose="020F0502020204030204" pitchFamily="34" charset="0"/>
              </a:rPr>
              <a:t>We go to all the world,</a:t>
            </a:r>
            <a:br>
              <a:rPr lang="en-GB" altLang="en-US" sz="4000">
                <a:solidFill>
                  <a:schemeClr val="bg1"/>
                </a:solidFill>
                <a:latin typeface="Century Gothic" panose="020B0502020202020204" pitchFamily="34" charset="0"/>
                <a:cs typeface="Calibri" panose="020F0502020204030204" pitchFamily="34" charset="0"/>
              </a:rPr>
            </a:br>
            <a:r>
              <a:rPr lang="en-GB" altLang="en-US" sz="4000">
                <a:solidFill>
                  <a:schemeClr val="bg1"/>
                </a:solidFill>
                <a:latin typeface="Century Gothic" panose="020B0502020202020204" pitchFamily="34" charset="0"/>
                <a:cs typeface="Calibri" panose="020F0502020204030204" pitchFamily="34" charset="0"/>
              </a:rPr>
              <a:t>with kingdom hope unfurled.</a:t>
            </a:r>
            <a:br>
              <a:rPr lang="en-GB" altLang="en-US" sz="4000">
                <a:solidFill>
                  <a:schemeClr val="bg1"/>
                </a:solidFill>
                <a:latin typeface="Century Gothic" panose="020B0502020202020204" pitchFamily="34" charset="0"/>
                <a:cs typeface="Calibri" panose="020F0502020204030204" pitchFamily="34" charset="0"/>
              </a:rPr>
            </a:br>
            <a:r>
              <a:rPr lang="en-GB" altLang="en-US" sz="4000">
                <a:solidFill>
                  <a:schemeClr val="bg1"/>
                </a:solidFill>
                <a:latin typeface="Century Gothic" panose="020B0502020202020204" pitchFamily="34" charset="0"/>
                <a:cs typeface="Calibri" panose="020F0502020204030204" pitchFamily="34" charset="0"/>
              </a:rPr>
              <a:t>No other name has power to save</a:t>
            </a:r>
            <a:br>
              <a:rPr lang="en-GB" altLang="en-US" sz="4000">
                <a:solidFill>
                  <a:schemeClr val="bg1"/>
                </a:solidFill>
                <a:latin typeface="Century Gothic" panose="020B0502020202020204" pitchFamily="34" charset="0"/>
                <a:cs typeface="Calibri" panose="020F0502020204030204" pitchFamily="34" charset="0"/>
              </a:rPr>
            </a:br>
            <a:r>
              <a:rPr lang="en-GB" altLang="en-US" sz="4000">
                <a:solidFill>
                  <a:schemeClr val="bg1"/>
                </a:solidFill>
                <a:latin typeface="Century Gothic" panose="020B0502020202020204" pitchFamily="34" charset="0"/>
                <a:cs typeface="Calibri" panose="020F0502020204030204" pitchFamily="34" charset="0"/>
              </a:rPr>
              <a:t>but Jesus Christ the Lord.</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005CE5F8-2465-9C4A-EC44-2661890D3B6B}"/>
              </a:ext>
            </a:extLst>
          </p:cNvPr>
          <p:cNvSpPr>
            <a:spLocks noGrp="1" noChangeArrowheads="1"/>
          </p:cNvSpPr>
          <p:nvPr>
            <p:ph type="title"/>
          </p:nvPr>
        </p:nvSpPr>
        <p:spPr>
          <a:xfrm>
            <a:off x="695325" y="549275"/>
            <a:ext cx="10801350" cy="5927725"/>
          </a:xfrm>
        </p:spPr>
        <p:txBody>
          <a:bodyPr>
            <a:spAutoFit/>
          </a:bodyPr>
          <a:lstStyle/>
          <a:p>
            <a:pPr>
              <a:lnSpc>
                <a:spcPct val="120000"/>
              </a:lnSpc>
            </a:pPr>
            <a:r>
              <a:rPr lang="en-GB" altLang="en-US" sz="4000">
                <a:solidFill>
                  <a:schemeClr val="bg1"/>
                </a:solidFill>
                <a:latin typeface="Century Gothic" panose="020B0502020202020204" pitchFamily="34" charset="0"/>
                <a:cs typeface="Arial" panose="020B0604020202020204" pitchFamily="34" charset="0"/>
              </a:rPr>
              <a:t>O Father who sustained them,</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O Spirit who inspired,</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Saviour, whose love constrained them</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to toil with zeal untired,</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from cowardice defend us,</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from lethargy awake!</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Forth on Thine errands send us,</a:t>
            </a:r>
            <a:br>
              <a:rPr lang="en-GB" altLang="en-US" sz="4000">
                <a:solidFill>
                  <a:schemeClr val="bg1"/>
                </a:solidFill>
                <a:latin typeface="Century Gothic" panose="020B0502020202020204" pitchFamily="34" charset="0"/>
                <a:cs typeface="Arial" panose="020B0604020202020204" pitchFamily="34" charset="0"/>
              </a:rPr>
            </a:br>
            <a:r>
              <a:rPr lang="en-GB" altLang="en-US" sz="4000">
                <a:solidFill>
                  <a:schemeClr val="bg1"/>
                </a:solidFill>
                <a:latin typeface="Century Gothic" panose="020B0502020202020204" pitchFamily="34" charset="0"/>
                <a:cs typeface="Arial" panose="020B0604020202020204" pitchFamily="34" charset="0"/>
              </a:rPr>
              <a:t>to labour for Thy sake.</a:t>
            </a:r>
            <a:endParaRPr lang="en-GB" altLang="en-US" sz="1600">
              <a:solidFill>
                <a:schemeClr val="bg1"/>
              </a:solidFill>
              <a:latin typeface="Century Gothic" panose="020B0502020202020204" pitchFamily="34" charset="0"/>
              <a:cs typeface="Times New Roman" panose="02020603050405020304" pitchFamily="18" charset="0"/>
            </a:endParaRP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9B043953-43D4-C58B-7073-030F12F01B8F}"/>
              </a:ext>
            </a:extLst>
          </p:cNvPr>
          <p:cNvSpPr>
            <a:spLocks noGrp="1" noChangeArrowheads="1"/>
          </p:cNvSpPr>
          <p:nvPr>
            <p:ph type="title"/>
          </p:nvPr>
        </p:nvSpPr>
        <p:spPr>
          <a:xfrm>
            <a:off x="695325" y="620713"/>
            <a:ext cx="10801350" cy="2973387"/>
          </a:xfrm>
        </p:spPr>
        <p:txBody>
          <a:bodyPr>
            <a:spAutoFit/>
          </a:bodyPr>
          <a:lstStyle/>
          <a:p>
            <a:pPr>
              <a:lnSpc>
                <a:spcPct val="120000"/>
              </a:lnSpc>
            </a:pPr>
            <a:r>
              <a:rPr lang="en-GB" altLang="en-US" sz="4000">
                <a:solidFill>
                  <a:schemeClr val="bg1"/>
                </a:solidFill>
                <a:latin typeface="Century Gothic" panose="020B0502020202020204" pitchFamily="34" charset="0"/>
                <a:cs typeface="Calibri" panose="020F0502020204030204" pitchFamily="34" charset="0"/>
              </a:rPr>
              <a:t>We go to all the world,</a:t>
            </a:r>
            <a:br>
              <a:rPr lang="en-GB" altLang="en-US" sz="4000">
                <a:solidFill>
                  <a:schemeClr val="bg1"/>
                </a:solidFill>
                <a:latin typeface="Century Gothic" panose="020B0502020202020204" pitchFamily="34" charset="0"/>
                <a:cs typeface="Calibri" panose="020F0502020204030204" pitchFamily="34" charset="0"/>
              </a:rPr>
            </a:br>
            <a:r>
              <a:rPr lang="en-GB" altLang="en-US" sz="4000">
                <a:solidFill>
                  <a:schemeClr val="bg1"/>
                </a:solidFill>
                <a:latin typeface="Century Gothic" panose="020B0502020202020204" pitchFamily="34" charset="0"/>
                <a:cs typeface="Calibri" panose="020F0502020204030204" pitchFamily="34" charset="0"/>
              </a:rPr>
              <a:t>His kingdom hope unfurled.</a:t>
            </a:r>
            <a:br>
              <a:rPr lang="en-GB" altLang="en-US" sz="4000">
                <a:solidFill>
                  <a:schemeClr val="bg1"/>
                </a:solidFill>
                <a:latin typeface="Century Gothic" panose="020B0502020202020204" pitchFamily="34" charset="0"/>
                <a:cs typeface="Calibri" panose="020F0502020204030204" pitchFamily="34" charset="0"/>
              </a:rPr>
            </a:br>
            <a:r>
              <a:rPr lang="en-GB" altLang="en-US" sz="4000">
                <a:solidFill>
                  <a:schemeClr val="bg1"/>
                </a:solidFill>
                <a:latin typeface="Century Gothic" panose="020B0502020202020204" pitchFamily="34" charset="0"/>
                <a:cs typeface="Calibri" panose="020F0502020204030204" pitchFamily="34" charset="0"/>
              </a:rPr>
              <a:t>No other name has power to save</a:t>
            </a:r>
            <a:br>
              <a:rPr lang="en-GB" altLang="en-US" sz="4000">
                <a:solidFill>
                  <a:schemeClr val="bg1"/>
                </a:solidFill>
                <a:latin typeface="Century Gothic" panose="020B0502020202020204" pitchFamily="34" charset="0"/>
                <a:cs typeface="Calibri" panose="020F0502020204030204" pitchFamily="34" charset="0"/>
              </a:rPr>
            </a:br>
            <a:r>
              <a:rPr lang="en-GB" altLang="en-US" sz="4000">
                <a:solidFill>
                  <a:schemeClr val="bg1"/>
                </a:solidFill>
                <a:latin typeface="Century Gothic" panose="020B0502020202020204" pitchFamily="34" charset="0"/>
                <a:cs typeface="Calibri" panose="020F0502020204030204" pitchFamily="34" charset="0"/>
              </a:rPr>
              <a:t>but Jesus Christ the Lord.</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2757579C-90DA-37AC-323C-63295A6F8058}"/>
              </a:ext>
            </a:extLst>
          </p:cNvPr>
          <p:cNvSpPr>
            <a:spLocks noGrp="1" noChangeArrowheads="1"/>
          </p:cNvSpPr>
          <p:nvPr>
            <p:ph type="title"/>
          </p:nvPr>
        </p:nvSpPr>
        <p:spPr>
          <a:xfrm>
            <a:off x="695325" y="549275"/>
            <a:ext cx="10801350" cy="5897563"/>
          </a:xfrm>
        </p:spPr>
        <p:txBody>
          <a:bodyPr>
            <a:spAutoFit/>
          </a:bodyPr>
          <a:lstStyle/>
          <a:p>
            <a:pPr>
              <a:lnSpc>
                <a:spcPct val="120000"/>
              </a:lnSpc>
            </a:pPr>
            <a:r>
              <a:rPr lang="en-GB" altLang="en-US" sz="4000" dirty="0">
                <a:solidFill>
                  <a:schemeClr val="bg1"/>
                </a:solidFill>
                <a:latin typeface="Century Gothic" panose="020B0502020202020204" pitchFamily="34" charset="0"/>
                <a:cs typeface="Calibri" panose="020F0502020204030204" pitchFamily="34" charset="0"/>
              </a:rPr>
              <a:t>We go to all the world,</a:t>
            </a:r>
            <a:br>
              <a:rPr lang="en-GB" altLang="en-US" sz="4000" dirty="0">
                <a:solidFill>
                  <a:schemeClr val="bg1"/>
                </a:solidFill>
                <a:latin typeface="Century Gothic" panose="020B0502020202020204" pitchFamily="34" charset="0"/>
                <a:cs typeface="Calibri" panose="020F0502020204030204" pitchFamily="34" charset="0"/>
              </a:rPr>
            </a:br>
            <a:r>
              <a:rPr lang="en-GB" altLang="en-US" sz="4000" dirty="0">
                <a:solidFill>
                  <a:schemeClr val="bg1"/>
                </a:solidFill>
                <a:latin typeface="Century Gothic" panose="020B0502020202020204" pitchFamily="34" charset="0"/>
                <a:cs typeface="Calibri" panose="020F0502020204030204" pitchFamily="34" charset="0"/>
              </a:rPr>
              <a:t>His kingdom hope unfurled.</a:t>
            </a:r>
            <a:br>
              <a:rPr lang="en-GB" altLang="en-US" sz="4000" dirty="0">
                <a:solidFill>
                  <a:schemeClr val="bg1"/>
                </a:solidFill>
                <a:latin typeface="Century Gothic" panose="020B0502020202020204" pitchFamily="34" charset="0"/>
                <a:cs typeface="Calibri" panose="020F0502020204030204" pitchFamily="34" charset="0"/>
              </a:rPr>
            </a:br>
            <a:r>
              <a:rPr lang="en-GB" altLang="en-US" sz="4000" dirty="0">
                <a:solidFill>
                  <a:schemeClr val="bg1"/>
                </a:solidFill>
                <a:latin typeface="Century Gothic" panose="020B0502020202020204" pitchFamily="34" charset="0"/>
                <a:cs typeface="Calibri" panose="020F0502020204030204" pitchFamily="34" charset="0"/>
              </a:rPr>
              <a:t>No other name has power to save</a:t>
            </a:r>
            <a:br>
              <a:rPr lang="en-GB" altLang="en-US" sz="4000" dirty="0">
                <a:solidFill>
                  <a:schemeClr val="bg1"/>
                </a:solidFill>
                <a:latin typeface="Century Gothic" panose="020B0502020202020204" pitchFamily="34" charset="0"/>
                <a:cs typeface="Calibri" panose="020F0502020204030204" pitchFamily="34" charset="0"/>
              </a:rPr>
            </a:br>
            <a:r>
              <a:rPr lang="en-GB" altLang="en-US" sz="4000" dirty="0">
                <a:solidFill>
                  <a:schemeClr val="bg1"/>
                </a:solidFill>
                <a:latin typeface="Century Gothic" panose="020B0502020202020204" pitchFamily="34" charset="0"/>
                <a:cs typeface="Calibri" panose="020F0502020204030204" pitchFamily="34" charset="0"/>
              </a:rPr>
              <a:t>but Jesus Christ the Lord.</a:t>
            </a:r>
            <a:br>
              <a:rPr lang="en-GB" altLang="en-US" sz="4000" dirty="0">
                <a:solidFill>
                  <a:schemeClr val="bg1"/>
                </a:solidFill>
                <a:latin typeface="Century Gothic" panose="020B0502020202020204" pitchFamily="34" charset="0"/>
                <a:cs typeface="Calibri" panose="020F0502020204030204" pitchFamily="34" charset="0"/>
              </a:rPr>
            </a:br>
            <a:br>
              <a:rPr lang="en-GB" altLang="en-US" sz="4000" dirty="0">
                <a:solidFill>
                  <a:schemeClr val="bg1"/>
                </a:solidFill>
                <a:latin typeface="Century Gothic" panose="020B0502020202020204" pitchFamily="34" charset="0"/>
                <a:cs typeface="Calibri" panose="020F0502020204030204" pitchFamily="34" charset="0"/>
              </a:rPr>
            </a:br>
            <a:br>
              <a:rPr lang="en-GB" altLang="en-US" sz="4000" dirty="0">
                <a:solidFill>
                  <a:schemeClr val="bg1"/>
                </a:solidFill>
                <a:latin typeface="Century Gothic" panose="020B0502020202020204" pitchFamily="34" charset="0"/>
                <a:cs typeface="Calibri" panose="020F0502020204030204" pitchFamily="34" charset="0"/>
              </a:rPr>
            </a:br>
            <a:br>
              <a:rPr lang="en-GB" altLang="en-US" sz="4000" dirty="0">
                <a:solidFill>
                  <a:schemeClr val="bg1"/>
                </a:solidFill>
                <a:latin typeface="Century Gothic" panose="020B0502020202020204" pitchFamily="34" charset="0"/>
                <a:cs typeface="Calibri" panose="020F0502020204030204" pitchFamily="34" charset="0"/>
              </a:rPr>
            </a:br>
            <a:r>
              <a:rPr lang="en-GB" altLang="en-US" sz="2000" dirty="0">
                <a:solidFill>
                  <a:schemeClr val="bg1"/>
                </a:solidFill>
                <a:latin typeface="Century Gothic" panose="020B0502020202020204" pitchFamily="34" charset="0"/>
                <a:cs typeface="Arial" panose="020B0604020202020204" pitchFamily="34" charset="0"/>
              </a:rPr>
              <a:t>Frank Houghton (1894 – 1972)</a:t>
            </a:r>
            <a:br>
              <a:rPr lang="en-GB" altLang="en-US" sz="2000" dirty="0">
                <a:solidFill>
                  <a:schemeClr val="bg1"/>
                </a:solidFill>
                <a:latin typeface="Century Gothic" panose="020B0502020202020204" pitchFamily="34" charset="0"/>
                <a:cs typeface="Arial" panose="020B0604020202020204" pitchFamily="34" charset="0"/>
              </a:rPr>
            </a:br>
            <a:r>
              <a:rPr lang="en-GB" altLang="en-US" sz="1600" dirty="0">
                <a:solidFill>
                  <a:schemeClr val="bg1"/>
                </a:solidFill>
                <a:latin typeface="Century Gothic" panose="020B0502020202020204" pitchFamily="34" charset="0"/>
                <a:cs typeface="Times New Roman" panose="02020603050405020304" pitchFamily="18" charset="0"/>
              </a:rPr>
              <a:t>All words are reproduced under Christian Copyright Licence No. 293885</a:t>
            </a:r>
            <a:endParaRPr lang="en-GB" altLang="en-US" sz="4000" dirty="0">
              <a:solidFill>
                <a:schemeClr val="bg1"/>
              </a:solidFill>
              <a:latin typeface="Century Gothic" panose="020B0502020202020204" pitchFamily="34" charset="0"/>
              <a:cs typeface="Calibri" panose="020F0502020204030204" pitchFamily="34" charset="0"/>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10C088C5-C103-200A-646E-6D6FCC1E806E}"/>
              </a:ext>
            </a:extLst>
          </p:cNvPr>
          <p:cNvSpPr>
            <a:spLocks noGrp="1" noChangeArrowheads="1"/>
          </p:cNvSpPr>
          <p:nvPr>
            <p:ph type="title"/>
          </p:nvPr>
        </p:nvSpPr>
        <p:spPr>
          <a:xfrm>
            <a:off x="695325" y="587375"/>
            <a:ext cx="10801350" cy="2973388"/>
          </a:xfrm>
        </p:spPr>
        <p:txBody>
          <a:bodyPr>
            <a:spAutoFit/>
          </a:bodyPr>
          <a:lstStyle/>
          <a:p>
            <a:pPr algn="ctr">
              <a:lnSpc>
                <a:spcPct val="120000"/>
              </a:lnSpc>
            </a:pPr>
            <a:r>
              <a:rPr lang="en-GB" altLang="en-US" sz="4000" b="1">
                <a:solidFill>
                  <a:schemeClr val="bg1"/>
                </a:solidFill>
                <a:latin typeface="Century Gothic" panose="020B0502020202020204" pitchFamily="34" charset="0"/>
                <a:cs typeface="Arial" panose="020B0604020202020204" pitchFamily="34" charset="0"/>
              </a:rPr>
              <a:t>This is our God, the Servant King,</a:t>
            </a:r>
            <a:br>
              <a:rPr lang="en-GB" altLang="en-US" sz="4000" b="1">
                <a:solidFill>
                  <a:schemeClr val="bg1"/>
                </a:solidFill>
                <a:latin typeface="Century Gothic" panose="020B0502020202020204" pitchFamily="34" charset="0"/>
                <a:cs typeface="Arial" panose="020B0604020202020204" pitchFamily="34" charset="0"/>
              </a:rPr>
            </a:br>
            <a:r>
              <a:rPr lang="en-GB" altLang="en-US" sz="4000" b="1">
                <a:solidFill>
                  <a:schemeClr val="bg1"/>
                </a:solidFill>
                <a:latin typeface="Century Gothic" panose="020B0502020202020204" pitchFamily="34" charset="0"/>
                <a:cs typeface="Arial" panose="020B0604020202020204" pitchFamily="34" charset="0"/>
              </a:rPr>
              <a:t>He calls us now to follow Him,</a:t>
            </a:r>
            <a:br>
              <a:rPr lang="en-GB" altLang="en-US" sz="4000" b="1">
                <a:solidFill>
                  <a:schemeClr val="bg1"/>
                </a:solidFill>
                <a:latin typeface="Century Gothic" panose="020B0502020202020204" pitchFamily="34" charset="0"/>
                <a:cs typeface="Arial" panose="020B0604020202020204" pitchFamily="34" charset="0"/>
              </a:rPr>
            </a:br>
            <a:r>
              <a:rPr lang="en-GB" altLang="en-US" sz="4000" b="1">
                <a:solidFill>
                  <a:schemeClr val="bg1"/>
                </a:solidFill>
                <a:latin typeface="Century Gothic" panose="020B0502020202020204" pitchFamily="34" charset="0"/>
                <a:cs typeface="Arial" panose="020B0604020202020204" pitchFamily="34" charset="0"/>
              </a:rPr>
              <a:t>to bring our lives as a daily offering</a:t>
            </a:r>
            <a:br>
              <a:rPr lang="en-GB" altLang="en-US" sz="4000" b="1">
                <a:solidFill>
                  <a:schemeClr val="bg1"/>
                </a:solidFill>
                <a:latin typeface="Century Gothic" panose="020B0502020202020204" pitchFamily="34" charset="0"/>
                <a:cs typeface="Arial" panose="020B0604020202020204" pitchFamily="34" charset="0"/>
              </a:rPr>
            </a:br>
            <a:r>
              <a:rPr lang="en-GB" altLang="en-US" sz="4000" b="1">
                <a:solidFill>
                  <a:schemeClr val="bg1"/>
                </a:solidFill>
                <a:latin typeface="Century Gothic" panose="020B0502020202020204" pitchFamily="34" charset="0"/>
                <a:cs typeface="Arial" panose="020B0604020202020204" pitchFamily="34" charset="0"/>
              </a:rPr>
              <a:t>of worship to the Servant King.</a:t>
            </a:r>
            <a:endParaRPr lang="en-GB" altLang="en-US" sz="4000" b="1">
              <a:solidFill>
                <a:schemeClr val="bg1"/>
              </a:solidFill>
              <a:latin typeface="Century Gothic" panose="020B050202020202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9135BDE-65A9-2692-A95C-94D6D63434A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F49F7B2-5E44-185E-06C0-7969C9FDAA87}"/>
              </a:ext>
            </a:extLst>
          </p:cNvPr>
          <p:cNvSpPr txBox="1"/>
          <p:nvPr/>
        </p:nvSpPr>
        <p:spPr>
          <a:xfrm>
            <a:off x="1199456" y="764704"/>
            <a:ext cx="9793088" cy="1754326"/>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54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pitchFamily="34" charset="-128"/>
                <a:cs typeface="Arial" charset="0"/>
              </a:rPr>
              <a:t>The pleasant lands of God’s peaceful grace</a:t>
            </a:r>
          </a:p>
        </p:txBody>
      </p:sp>
      <p:pic>
        <p:nvPicPr>
          <p:cNvPr id="2" name="Picture 1" descr="A blue and white background with text&#10;&#10;AI-generated content may be incorrect.">
            <a:extLst>
              <a:ext uri="{FF2B5EF4-FFF2-40B4-BE49-F238E27FC236}">
                <a16:creationId xmlns:a16="http://schemas.microsoft.com/office/drawing/2014/main" id="{9F28A280-D237-6EC0-F371-1ED04552F2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631074896"/>
      </p:ext>
    </p:extLst>
  </p:cSld>
  <p:clrMapOvr>
    <a:masterClrMapping/>
  </p:clrMapOvr>
  <p:transition spd="slow">
    <p:strips dir="rd"/>
  </p:transition>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02374C5-0FCF-7598-042D-8404A85638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730E33-436D-2403-D833-2A6A78761E27}"/>
              </a:ext>
            </a:extLst>
          </p:cNvPr>
          <p:cNvSpPr>
            <a:spLocks noGrp="1"/>
          </p:cNvSpPr>
          <p:nvPr>
            <p:ph type="title"/>
          </p:nvPr>
        </p:nvSpPr>
        <p:spPr>
          <a:xfrm>
            <a:off x="838200" y="620688"/>
            <a:ext cx="10515600" cy="1325563"/>
          </a:xfrm>
        </p:spPr>
        <p:txBody>
          <a:bodyPr/>
          <a:lstStyle/>
          <a:p>
            <a:pPr algn="ctr"/>
            <a:r>
              <a:rPr lang="en-GB" b="1" dirty="0">
                <a:solidFill>
                  <a:schemeClr val="bg1"/>
                </a:solidFill>
                <a:latin typeface="Century Gothic" panose="020B0502020202020204" pitchFamily="34" charset="0"/>
              </a:rPr>
              <a:t>Prayer</a:t>
            </a:r>
          </a:p>
        </p:txBody>
      </p:sp>
    </p:spTree>
    <p:extLst>
      <p:ext uri="{BB962C8B-B14F-4D97-AF65-F5344CB8AC3E}">
        <p14:creationId xmlns:p14="http://schemas.microsoft.com/office/powerpoint/2010/main" val="8444296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98562048-6D10-ECF4-0C40-8DDE033AB225}"/>
              </a:ext>
            </a:extLst>
          </p:cNvPr>
          <p:cNvSpPr>
            <a:spLocks noGrp="1" noChangeArrowheads="1"/>
          </p:cNvSpPr>
          <p:nvPr>
            <p:ph type="title"/>
          </p:nvPr>
        </p:nvSpPr>
        <p:spPr>
          <a:xfrm>
            <a:off x="658813" y="465138"/>
            <a:ext cx="10874375" cy="5927725"/>
          </a:xfrm>
        </p:spPr>
        <p:txBody>
          <a:bodyPr>
            <a:spAutoFit/>
          </a:bodyPr>
          <a:lstStyle/>
          <a:p>
            <a:pPr algn="ctr" eaLnBrk="1" hangingPunct="1">
              <a:lnSpc>
                <a:spcPct val="120000"/>
              </a:lnSpc>
            </a:pPr>
            <a:r>
              <a:rPr lang="en-GB" altLang="en-US" sz="4000" b="1" dirty="0">
                <a:solidFill>
                  <a:schemeClr val="bg1"/>
                </a:solidFill>
                <a:latin typeface="Century Gothic" panose="020B0502020202020204" pitchFamily="34" charset="0"/>
                <a:cs typeface="Times New Roman" panose="02020603050405020304" pitchFamily="18" charset="0"/>
              </a:rPr>
              <a:t>God of grace, amazing wonder,</a:t>
            </a:r>
            <a:br>
              <a:rPr lang="en-GB" altLang="en-US" sz="4000" b="1" dirty="0">
                <a:solidFill>
                  <a:schemeClr val="bg1"/>
                </a:solidFill>
                <a:latin typeface="Century Gothic" panose="020B0502020202020204" pitchFamily="34" charset="0"/>
                <a:cs typeface="Times New Roman" panose="02020603050405020304" pitchFamily="18" charset="0"/>
              </a:rPr>
            </a:br>
            <a:r>
              <a:rPr lang="en-GB" altLang="en-US" sz="4000" b="1" dirty="0">
                <a:solidFill>
                  <a:schemeClr val="bg1"/>
                </a:solidFill>
                <a:latin typeface="Century Gothic" panose="020B0502020202020204" pitchFamily="34" charset="0"/>
                <a:cs typeface="Times New Roman" panose="02020603050405020304" pitchFamily="18" charset="0"/>
              </a:rPr>
              <a:t>irresistible and free.</a:t>
            </a:r>
            <a:br>
              <a:rPr lang="en-GB" altLang="en-US" sz="4000" b="1" dirty="0">
                <a:solidFill>
                  <a:schemeClr val="bg1"/>
                </a:solidFill>
                <a:latin typeface="Century Gothic" panose="020B0502020202020204" pitchFamily="34" charset="0"/>
                <a:cs typeface="Times New Roman" panose="02020603050405020304" pitchFamily="18" charset="0"/>
              </a:rPr>
            </a:br>
            <a:r>
              <a:rPr lang="en-GB" altLang="en-US" sz="4000" b="1" dirty="0">
                <a:solidFill>
                  <a:schemeClr val="bg1"/>
                </a:solidFill>
                <a:latin typeface="Century Gothic" panose="020B0502020202020204" pitchFamily="34" charset="0"/>
                <a:cs typeface="Times New Roman" panose="02020603050405020304" pitchFamily="18" charset="0"/>
              </a:rPr>
              <a:t>Oh, the miracle of mercy;</a:t>
            </a:r>
            <a:br>
              <a:rPr lang="en-GB" altLang="en-US" sz="4000" b="1" dirty="0">
                <a:solidFill>
                  <a:schemeClr val="bg1"/>
                </a:solidFill>
                <a:latin typeface="Century Gothic" panose="020B0502020202020204" pitchFamily="34" charset="0"/>
                <a:cs typeface="Times New Roman" panose="02020603050405020304" pitchFamily="18" charset="0"/>
              </a:rPr>
            </a:br>
            <a:r>
              <a:rPr lang="en-GB" altLang="en-US" sz="4000" b="1" dirty="0">
                <a:solidFill>
                  <a:schemeClr val="bg1"/>
                </a:solidFill>
                <a:latin typeface="Century Gothic" panose="020B0502020202020204" pitchFamily="34" charset="0"/>
                <a:cs typeface="Times New Roman" panose="02020603050405020304" pitchFamily="18" charset="0"/>
              </a:rPr>
              <a:t>Jesus reaches down to me.</a:t>
            </a:r>
            <a:br>
              <a:rPr lang="en-GB" altLang="en-US" sz="4000" b="1" dirty="0">
                <a:solidFill>
                  <a:schemeClr val="bg1"/>
                </a:solidFill>
                <a:latin typeface="Century Gothic" panose="020B0502020202020204" pitchFamily="34" charset="0"/>
                <a:cs typeface="Times New Roman" panose="02020603050405020304" pitchFamily="18" charset="0"/>
              </a:rPr>
            </a:br>
            <a:r>
              <a:rPr lang="en-GB" altLang="en-US" sz="4000" b="1" dirty="0">
                <a:solidFill>
                  <a:schemeClr val="bg1"/>
                </a:solidFill>
                <a:latin typeface="Century Gothic" panose="020B0502020202020204" pitchFamily="34" charset="0"/>
                <a:cs typeface="Times New Roman" panose="02020603050405020304" pitchFamily="18" charset="0"/>
              </a:rPr>
              <a:t>God of grace, I stand in wonder,</a:t>
            </a:r>
            <a:br>
              <a:rPr lang="en-GB" altLang="en-US" sz="4000" b="1" dirty="0">
                <a:solidFill>
                  <a:schemeClr val="bg1"/>
                </a:solidFill>
                <a:latin typeface="Century Gothic" panose="020B0502020202020204" pitchFamily="34" charset="0"/>
                <a:cs typeface="Times New Roman" panose="02020603050405020304" pitchFamily="18" charset="0"/>
              </a:rPr>
            </a:br>
            <a:r>
              <a:rPr lang="en-GB" altLang="en-US" sz="4000" b="1" dirty="0">
                <a:solidFill>
                  <a:schemeClr val="bg1"/>
                </a:solidFill>
                <a:latin typeface="Century Gothic" panose="020B0502020202020204" pitchFamily="34" charset="0"/>
                <a:cs typeface="Times New Roman" panose="02020603050405020304" pitchFamily="18" charset="0"/>
              </a:rPr>
              <a:t>as my God restores my soul:</a:t>
            </a:r>
            <a:br>
              <a:rPr lang="en-GB" altLang="en-US" sz="4000" b="1" dirty="0">
                <a:solidFill>
                  <a:schemeClr val="bg1"/>
                </a:solidFill>
                <a:latin typeface="Century Gothic" panose="020B0502020202020204" pitchFamily="34" charset="0"/>
                <a:cs typeface="Times New Roman" panose="02020603050405020304" pitchFamily="18" charset="0"/>
              </a:rPr>
            </a:br>
            <a:r>
              <a:rPr lang="en-GB" altLang="en-US" sz="4000" b="1" dirty="0">
                <a:solidFill>
                  <a:schemeClr val="bg1"/>
                </a:solidFill>
                <a:latin typeface="Century Gothic" panose="020B0502020202020204" pitchFamily="34" charset="0"/>
                <a:cs typeface="Times New Roman" panose="02020603050405020304" pitchFamily="18" charset="0"/>
              </a:rPr>
              <a:t>His own blood has paid my ransom;</a:t>
            </a:r>
            <a:br>
              <a:rPr lang="en-GB" altLang="en-US" sz="4000" b="1" dirty="0">
                <a:solidFill>
                  <a:schemeClr val="bg1"/>
                </a:solidFill>
                <a:latin typeface="Century Gothic" panose="020B0502020202020204" pitchFamily="34" charset="0"/>
                <a:cs typeface="Times New Roman" panose="02020603050405020304" pitchFamily="18" charset="0"/>
              </a:rPr>
            </a:br>
            <a:r>
              <a:rPr lang="en-GB" altLang="en-US" sz="4000" b="1" dirty="0">
                <a:solidFill>
                  <a:schemeClr val="bg1"/>
                </a:solidFill>
                <a:latin typeface="Century Gothic" panose="020B0502020202020204" pitchFamily="34" charset="0"/>
                <a:cs typeface="Times New Roman" panose="02020603050405020304" pitchFamily="18" charset="0"/>
              </a:rPr>
              <a:t>awesome cost to make me whole.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DCF09185-88E8-0559-119F-FF6FCDF214BC}"/>
              </a:ext>
            </a:extLst>
          </p:cNvPr>
          <p:cNvSpPr>
            <a:spLocks noGrp="1" noChangeArrowheads="1"/>
          </p:cNvSpPr>
          <p:nvPr>
            <p:ph type="title"/>
          </p:nvPr>
        </p:nvSpPr>
        <p:spPr>
          <a:xfrm>
            <a:off x="658813" y="549275"/>
            <a:ext cx="10874375" cy="5929313"/>
          </a:xfrm>
        </p:spPr>
        <p:txBody>
          <a:bodyPr>
            <a:spAutoFit/>
          </a:bodyPr>
          <a:lstStyle/>
          <a:p>
            <a:pPr algn="ctr" eaLnBrk="1" hangingPunct="1">
              <a:lnSpc>
                <a:spcPct val="120000"/>
              </a:lnSpc>
            </a:pPr>
            <a:r>
              <a:rPr lang="en-GB" altLang="en-US" sz="4000" b="1">
                <a:solidFill>
                  <a:schemeClr val="bg1"/>
                </a:solidFill>
                <a:latin typeface="Century Gothic" panose="020B0502020202020204" pitchFamily="34" charset="0"/>
                <a:cs typeface="Times New Roman" panose="02020603050405020304" pitchFamily="18" charset="0"/>
              </a:rPr>
              <a:t>God of grace who loved and knew me </a:t>
            </a:r>
            <a:br>
              <a:rPr lang="en-GB" altLang="en-US" sz="4000" b="1">
                <a:solidFill>
                  <a:schemeClr val="bg1"/>
                </a:solidFill>
                <a:latin typeface="Century Gothic" panose="020B0502020202020204" pitchFamily="34" charset="0"/>
                <a:cs typeface="Times New Roman" panose="02020603050405020304" pitchFamily="18" charset="0"/>
              </a:rPr>
            </a:br>
            <a:r>
              <a:rPr lang="en-GB" altLang="en-US" sz="4000" b="1">
                <a:solidFill>
                  <a:schemeClr val="bg1"/>
                </a:solidFill>
                <a:latin typeface="Century Gothic" panose="020B0502020202020204" pitchFamily="34" charset="0"/>
                <a:cs typeface="Times New Roman" panose="02020603050405020304" pitchFamily="18" charset="0"/>
              </a:rPr>
              <a:t>long before the world began;</a:t>
            </a:r>
            <a:br>
              <a:rPr lang="en-GB" altLang="en-US" sz="4000" b="1">
                <a:solidFill>
                  <a:schemeClr val="bg1"/>
                </a:solidFill>
                <a:latin typeface="Century Gothic" panose="020B0502020202020204" pitchFamily="34" charset="0"/>
                <a:cs typeface="Times New Roman" panose="02020603050405020304" pitchFamily="18" charset="0"/>
              </a:rPr>
            </a:br>
            <a:r>
              <a:rPr lang="en-GB" altLang="en-US" sz="4000" b="1">
                <a:solidFill>
                  <a:schemeClr val="bg1"/>
                </a:solidFill>
                <a:latin typeface="Century Gothic" panose="020B0502020202020204" pitchFamily="34" charset="0"/>
                <a:cs typeface="Times New Roman" panose="02020603050405020304" pitchFamily="18" charset="0"/>
              </a:rPr>
              <a:t>sent my Saviour down from heaven:</a:t>
            </a:r>
            <a:br>
              <a:rPr lang="en-GB" altLang="en-US" sz="4000" b="1">
                <a:solidFill>
                  <a:schemeClr val="bg1"/>
                </a:solidFill>
                <a:latin typeface="Century Gothic" panose="020B0502020202020204" pitchFamily="34" charset="0"/>
                <a:cs typeface="Times New Roman" panose="02020603050405020304" pitchFamily="18" charset="0"/>
              </a:rPr>
            </a:br>
            <a:r>
              <a:rPr lang="en-GB" altLang="en-US" sz="4000" b="1">
                <a:solidFill>
                  <a:schemeClr val="bg1"/>
                </a:solidFill>
                <a:latin typeface="Century Gothic" panose="020B0502020202020204" pitchFamily="34" charset="0"/>
                <a:cs typeface="Times New Roman" panose="02020603050405020304" pitchFamily="18" charset="0"/>
              </a:rPr>
              <a:t>perfect God and perfect man.</a:t>
            </a:r>
            <a:br>
              <a:rPr lang="en-GB" altLang="en-US" sz="4000" b="1">
                <a:solidFill>
                  <a:schemeClr val="bg1"/>
                </a:solidFill>
                <a:latin typeface="Century Gothic" panose="020B0502020202020204" pitchFamily="34" charset="0"/>
                <a:cs typeface="Times New Roman" panose="02020603050405020304" pitchFamily="18" charset="0"/>
              </a:rPr>
            </a:br>
            <a:r>
              <a:rPr lang="en-GB" altLang="en-US" sz="4000" b="1">
                <a:solidFill>
                  <a:schemeClr val="bg1"/>
                </a:solidFill>
                <a:latin typeface="Century Gothic" panose="020B0502020202020204" pitchFamily="34" charset="0"/>
                <a:cs typeface="Times New Roman" panose="02020603050405020304" pitchFamily="18" charset="0"/>
              </a:rPr>
              <a:t>God of grace, I trust in Jesus,</a:t>
            </a:r>
            <a:br>
              <a:rPr lang="en-GB" altLang="en-US" sz="4000" b="1">
                <a:solidFill>
                  <a:schemeClr val="bg1"/>
                </a:solidFill>
                <a:latin typeface="Century Gothic" panose="020B0502020202020204" pitchFamily="34" charset="0"/>
                <a:cs typeface="Times New Roman" panose="02020603050405020304" pitchFamily="18" charset="0"/>
              </a:rPr>
            </a:br>
            <a:r>
              <a:rPr lang="en-GB" altLang="en-US" sz="4000" b="1">
                <a:solidFill>
                  <a:schemeClr val="bg1"/>
                </a:solidFill>
                <a:latin typeface="Century Gothic" panose="020B0502020202020204" pitchFamily="34" charset="0"/>
                <a:cs typeface="Times New Roman" panose="02020603050405020304" pitchFamily="18" charset="0"/>
              </a:rPr>
              <a:t>I’m accepted as His own.</a:t>
            </a:r>
            <a:br>
              <a:rPr lang="en-GB" altLang="en-US" sz="4000" b="1">
                <a:solidFill>
                  <a:schemeClr val="bg1"/>
                </a:solidFill>
                <a:latin typeface="Century Gothic" panose="020B0502020202020204" pitchFamily="34" charset="0"/>
                <a:cs typeface="Times New Roman" panose="02020603050405020304" pitchFamily="18" charset="0"/>
              </a:rPr>
            </a:br>
            <a:r>
              <a:rPr lang="en-GB" altLang="en-US" sz="4000" b="1">
                <a:solidFill>
                  <a:schemeClr val="bg1"/>
                </a:solidFill>
                <a:latin typeface="Century Gothic" panose="020B0502020202020204" pitchFamily="34" charset="0"/>
                <a:cs typeface="Times New Roman" panose="02020603050405020304" pitchFamily="18" charset="0"/>
              </a:rPr>
              <a:t>Ev’ry day new grace sustains me,</a:t>
            </a:r>
            <a:br>
              <a:rPr lang="en-GB" altLang="en-US" sz="4000" b="1">
                <a:solidFill>
                  <a:schemeClr val="bg1"/>
                </a:solidFill>
                <a:latin typeface="Century Gothic" panose="020B0502020202020204" pitchFamily="34" charset="0"/>
                <a:cs typeface="Times New Roman" panose="02020603050405020304" pitchFamily="18" charset="0"/>
              </a:rPr>
            </a:br>
            <a:r>
              <a:rPr lang="en-GB" altLang="en-US" sz="4000" b="1">
                <a:solidFill>
                  <a:schemeClr val="bg1"/>
                </a:solidFill>
                <a:latin typeface="Century Gothic" panose="020B0502020202020204" pitchFamily="34" charset="0"/>
                <a:cs typeface="Times New Roman" panose="02020603050405020304" pitchFamily="18" charset="0"/>
              </a:rPr>
              <a:t>as I lean on Him alone.</a:t>
            </a:r>
            <a:endParaRPr lang="en-GB" altLang="en-US" sz="4000" b="1">
              <a:solidFill>
                <a:schemeClr val="bg1"/>
              </a:solidFill>
              <a:latin typeface="Century Gothic" panose="020B0502020202020204"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847B7936-E9E9-4DBC-D49E-57624BB4BD33}"/>
              </a:ext>
            </a:extLst>
          </p:cNvPr>
          <p:cNvSpPr>
            <a:spLocks noGrp="1" noChangeArrowheads="1"/>
          </p:cNvSpPr>
          <p:nvPr>
            <p:ph type="title"/>
          </p:nvPr>
        </p:nvSpPr>
        <p:spPr>
          <a:xfrm>
            <a:off x="658813" y="12700"/>
            <a:ext cx="10874375" cy="6932613"/>
          </a:xfrm>
        </p:spPr>
        <p:txBody>
          <a:bodyPr>
            <a:spAutoFit/>
          </a:bodyPr>
          <a:lstStyle/>
          <a:p>
            <a:pPr algn="ctr" eaLnBrk="1" hangingPunct="1">
              <a:lnSpc>
                <a:spcPct val="120000"/>
              </a:lnSpc>
            </a:pPr>
            <a:r>
              <a:rPr lang="en-GB" altLang="en-US" sz="4000" b="1">
                <a:solidFill>
                  <a:schemeClr val="bg1"/>
                </a:solidFill>
                <a:latin typeface="Century Gothic" panose="020B0502020202020204" pitchFamily="34" charset="0"/>
                <a:cs typeface="Times New Roman" panose="02020603050405020304" pitchFamily="18" charset="0"/>
              </a:rPr>
              <a:t>God of grace, I stand astounded,</a:t>
            </a:r>
            <a:br>
              <a:rPr lang="en-GB" altLang="en-US" sz="4000" b="1">
                <a:solidFill>
                  <a:schemeClr val="bg1"/>
                </a:solidFill>
                <a:latin typeface="Century Gothic" panose="020B0502020202020204" pitchFamily="34" charset="0"/>
                <a:cs typeface="Times New Roman" panose="02020603050405020304" pitchFamily="18" charset="0"/>
              </a:rPr>
            </a:br>
            <a:r>
              <a:rPr lang="en-GB" altLang="en-US" sz="4000" b="1">
                <a:solidFill>
                  <a:schemeClr val="bg1"/>
                </a:solidFill>
                <a:latin typeface="Century Gothic" panose="020B0502020202020204" pitchFamily="34" charset="0"/>
                <a:cs typeface="Times New Roman" panose="02020603050405020304" pitchFamily="18" charset="0"/>
              </a:rPr>
              <a:t>cleansed, forgiven and secure.</a:t>
            </a:r>
            <a:br>
              <a:rPr lang="en-GB" altLang="en-US" sz="4000" b="1">
                <a:solidFill>
                  <a:schemeClr val="bg1"/>
                </a:solidFill>
                <a:latin typeface="Century Gothic" panose="020B0502020202020204" pitchFamily="34" charset="0"/>
                <a:cs typeface="Times New Roman" panose="02020603050405020304" pitchFamily="18" charset="0"/>
              </a:rPr>
            </a:br>
            <a:r>
              <a:rPr lang="en-GB" altLang="en-US" sz="4000" b="1">
                <a:solidFill>
                  <a:schemeClr val="bg1"/>
                </a:solidFill>
                <a:latin typeface="Century Gothic" panose="020B0502020202020204" pitchFamily="34" charset="0"/>
                <a:cs typeface="Times New Roman" panose="02020603050405020304" pitchFamily="18" charset="0"/>
              </a:rPr>
              <a:t>All my fears are now confounded </a:t>
            </a:r>
            <a:br>
              <a:rPr lang="en-GB" altLang="en-US" sz="4000" b="1">
                <a:solidFill>
                  <a:schemeClr val="bg1"/>
                </a:solidFill>
                <a:latin typeface="Century Gothic" panose="020B0502020202020204" pitchFamily="34" charset="0"/>
                <a:cs typeface="Times New Roman" panose="02020603050405020304" pitchFamily="18" charset="0"/>
              </a:rPr>
            </a:br>
            <a:r>
              <a:rPr lang="en-GB" altLang="en-US" sz="4000" b="1">
                <a:solidFill>
                  <a:schemeClr val="bg1"/>
                </a:solidFill>
                <a:latin typeface="Century Gothic" panose="020B0502020202020204" pitchFamily="34" charset="0"/>
                <a:cs typeface="Times New Roman" panose="02020603050405020304" pitchFamily="18" charset="0"/>
              </a:rPr>
              <a:t>and my hope is ever sure.</a:t>
            </a:r>
            <a:br>
              <a:rPr lang="en-GB" altLang="en-US" sz="4000" b="1">
                <a:solidFill>
                  <a:schemeClr val="bg1"/>
                </a:solidFill>
                <a:latin typeface="Century Gothic" panose="020B0502020202020204" pitchFamily="34" charset="0"/>
                <a:cs typeface="Times New Roman" panose="02020603050405020304" pitchFamily="18" charset="0"/>
              </a:rPr>
            </a:br>
            <a:r>
              <a:rPr lang="en-GB" altLang="en-US" sz="4000" b="1">
                <a:solidFill>
                  <a:schemeClr val="bg1"/>
                </a:solidFill>
                <a:latin typeface="Century Gothic" panose="020B0502020202020204" pitchFamily="34" charset="0"/>
                <a:cs typeface="Times New Roman" panose="02020603050405020304" pitchFamily="18" charset="0"/>
              </a:rPr>
              <a:t>God of grace, now crowned in glory,</a:t>
            </a:r>
            <a:br>
              <a:rPr lang="en-GB" altLang="en-US" sz="4000" b="1">
                <a:solidFill>
                  <a:schemeClr val="bg1"/>
                </a:solidFill>
                <a:latin typeface="Century Gothic" panose="020B0502020202020204" pitchFamily="34" charset="0"/>
                <a:cs typeface="Times New Roman" panose="02020603050405020304" pitchFamily="18" charset="0"/>
              </a:rPr>
            </a:br>
            <a:r>
              <a:rPr lang="en-GB" altLang="en-US" sz="4000" b="1">
                <a:solidFill>
                  <a:schemeClr val="bg1"/>
                </a:solidFill>
                <a:latin typeface="Century Gothic" panose="020B0502020202020204" pitchFamily="34" charset="0"/>
                <a:cs typeface="Times New Roman" panose="02020603050405020304" pitchFamily="18" charset="0"/>
              </a:rPr>
              <a:t>where one day I’ll see Your face;</a:t>
            </a:r>
            <a:br>
              <a:rPr lang="en-GB" altLang="en-US" sz="4000" b="1">
                <a:solidFill>
                  <a:schemeClr val="bg1"/>
                </a:solidFill>
                <a:latin typeface="Century Gothic" panose="020B0502020202020204" pitchFamily="34" charset="0"/>
                <a:cs typeface="Times New Roman" panose="02020603050405020304" pitchFamily="18" charset="0"/>
              </a:rPr>
            </a:br>
            <a:r>
              <a:rPr lang="en-GB" altLang="en-US" sz="4000" b="1">
                <a:solidFill>
                  <a:schemeClr val="bg1"/>
                </a:solidFill>
                <a:latin typeface="Century Gothic" panose="020B0502020202020204" pitchFamily="34" charset="0"/>
                <a:cs typeface="Times New Roman" panose="02020603050405020304" pitchFamily="18" charset="0"/>
              </a:rPr>
              <a:t>and forever I’ll adore You </a:t>
            </a:r>
            <a:br>
              <a:rPr lang="en-GB" altLang="en-US" sz="4000" b="1">
                <a:solidFill>
                  <a:schemeClr val="bg1"/>
                </a:solidFill>
                <a:latin typeface="Century Gothic" panose="020B0502020202020204" pitchFamily="34" charset="0"/>
                <a:cs typeface="Times New Roman" panose="02020603050405020304" pitchFamily="18" charset="0"/>
              </a:rPr>
            </a:br>
            <a:r>
              <a:rPr lang="en-GB" altLang="en-US" sz="4000" b="1">
                <a:solidFill>
                  <a:schemeClr val="bg1"/>
                </a:solidFill>
                <a:latin typeface="Century Gothic" panose="020B0502020202020204" pitchFamily="34" charset="0"/>
                <a:cs typeface="Times New Roman" panose="02020603050405020304" pitchFamily="18" charset="0"/>
              </a:rPr>
              <a:t>in  Your everlasting grace.</a:t>
            </a:r>
            <a:br>
              <a:rPr lang="en-GB" altLang="en-US" sz="3600" b="1">
                <a:solidFill>
                  <a:schemeClr val="bg1"/>
                </a:solidFill>
                <a:latin typeface="Century Gothic" panose="020B0502020202020204" pitchFamily="34" charset="0"/>
                <a:cs typeface="Times New Roman" panose="02020603050405020304" pitchFamily="18" charset="0"/>
              </a:rPr>
            </a:br>
            <a:r>
              <a:rPr lang="en-GB" altLang="en-US" sz="1600" b="1">
                <a:solidFill>
                  <a:schemeClr val="bg1"/>
                </a:solidFill>
                <a:latin typeface="Century Gothic" panose="020B0502020202020204" pitchFamily="34" charset="0"/>
                <a:cs typeface="Times New Roman" panose="02020603050405020304" pitchFamily="18" charset="0"/>
              </a:rPr>
              <a:t>Keith Getty and Jonathan Rea © 2003 Thankyou Music/Adm. By worshiptogether.com songs </a:t>
            </a:r>
            <a:br>
              <a:rPr lang="en-GB" altLang="en-US" sz="1600" b="1">
                <a:solidFill>
                  <a:schemeClr val="bg1"/>
                </a:solidFill>
                <a:latin typeface="Century Gothic" panose="020B0502020202020204" pitchFamily="34" charset="0"/>
                <a:cs typeface="Times New Roman" panose="02020603050405020304" pitchFamily="18" charset="0"/>
              </a:rPr>
            </a:br>
            <a:r>
              <a:rPr lang="en-GB" altLang="en-US" sz="1200" b="1">
                <a:solidFill>
                  <a:schemeClr val="bg1"/>
                </a:solidFill>
                <a:latin typeface="Century Gothic" panose="020B0502020202020204" pitchFamily="34" charset="0"/>
                <a:cs typeface="Times New Roman" panose="02020603050405020304" pitchFamily="18" charset="0"/>
              </a:rPr>
              <a:t>All words are reproduced under Christian Copyright licence no. 293885</a:t>
            </a:r>
            <a:r>
              <a:rPr lang="en-GB" altLang="en-US" sz="2800" b="1">
                <a:solidFill>
                  <a:schemeClr val="bg1"/>
                </a:solidFill>
                <a:latin typeface="Century Gothic" panose="020B0502020202020204" pitchFamily="34" charset="0"/>
                <a:cs typeface="Times New Roman" panose="02020603050405020304" pitchFamily="18" charset="0"/>
              </a:rPr>
              <a:t> </a:t>
            </a:r>
            <a:endParaRPr lang="en-GB" altLang="en-US" sz="3600" b="1">
              <a:solidFill>
                <a:schemeClr val="bg1"/>
              </a:solidFill>
              <a:latin typeface="Century Gothic" panose="020B0502020202020204" pitchFamily="34" charset="0"/>
              <a:cs typeface="Times New Roman" panose="02020603050405020304"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4"/>
          <p:cNvSpPr>
            <a:spLocks noGrp="1" noChangeArrowheads="1"/>
          </p:cNvSpPr>
          <p:nvPr>
            <p:ph type="title"/>
          </p:nvPr>
        </p:nvSpPr>
        <p:spPr>
          <a:xfrm>
            <a:off x="767408" y="548680"/>
            <a:ext cx="10657184" cy="4074833"/>
          </a:xfrm>
        </p:spPr>
        <p:txBody>
          <a:bodyPr wrap="square">
            <a:spAutoFit/>
          </a:bodyPr>
          <a:lstStyle/>
          <a:p>
            <a:pPr algn="ctr" eaLnBrk="1" hangingPunct="1">
              <a:lnSpc>
                <a:spcPct val="120000"/>
              </a:lnSpc>
            </a:pPr>
            <a:r>
              <a:rPr lang="en-GB" altLang="en-US" b="1">
                <a:solidFill>
                  <a:schemeClr val="tx1"/>
                </a:solidFill>
                <a:latin typeface="Century Gothic" panose="020B0502020202020204" pitchFamily="34" charset="0"/>
                <a:cs typeface="Calibri" panose="020F0502020204030204" pitchFamily="34" charset="0"/>
              </a:rPr>
              <a:t>The grace of our Lord Jesus Christ,</a:t>
            </a:r>
            <a:br>
              <a:rPr lang="en-GB" altLang="en-US" b="1">
                <a:solidFill>
                  <a:schemeClr val="tx1"/>
                </a:solidFill>
                <a:latin typeface="Century Gothic" panose="020B0502020202020204" pitchFamily="34" charset="0"/>
                <a:cs typeface="Calibri" panose="020F0502020204030204" pitchFamily="34" charset="0"/>
              </a:rPr>
            </a:br>
            <a:r>
              <a:rPr lang="en-GB" altLang="en-US" b="1">
                <a:solidFill>
                  <a:schemeClr val="tx1"/>
                </a:solidFill>
                <a:latin typeface="Century Gothic" panose="020B0502020202020204" pitchFamily="34" charset="0"/>
                <a:cs typeface="Calibri" panose="020F0502020204030204" pitchFamily="34" charset="0"/>
              </a:rPr>
              <a:t>the love of God</a:t>
            </a:r>
            <a:br>
              <a:rPr lang="en-GB" altLang="en-US" b="1">
                <a:solidFill>
                  <a:schemeClr val="tx1"/>
                </a:solidFill>
                <a:latin typeface="Century Gothic" panose="020B0502020202020204" pitchFamily="34" charset="0"/>
                <a:cs typeface="Calibri" panose="020F0502020204030204" pitchFamily="34" charset="0"/>
              </a:rPr>
            </a:br>
            <a:r>
              <a:rPr lang="en-GB" altLang="en-US" b="1">
                <a:solidFill>
                  <a:schemeClr val="tx1"/>
                </a:solidFill>
                <a:latin typeface="Century Gothic" panose="020B0502020202020204" pitchFamily="34" charset="0"/>
                <a:cs typeface="Calibri" panose="020F0502020204030204" pitchFamily="34" charset="0"/>
              </a:rPr>
              <a:t>and the fellowship of the Holy Spirit,</a:t>
            </a:r>
            <a:br>
              <a:rPr lang="en-GB" altLang="en-US" b="1">
                <a:solidFill>
                  <a:schemeClr val="tx1"/>
                </a:solidFill>
                <a:latin typeface="Century Gothic" panose="020B0502020202020204" pitchFamily="34" charset="0"/>
                <a:cs typeface="Calibri" panose="020F0502020204030204" pitchFamily="34" charset="0"/>
              </a:rPr>
            </a:br>
            <a:r>
              <a:rPr lang="en-GB" altLang="en-US" b="1">
                <a:solidFill>
                  <a:schemeClr val="tx1"/>
                </a:solidFill>
                <a:latin typeface="Century Gothic" panose="020B0502020202020204" pitchFamily="34" charset="0"/>
                <a:cs typeface="Calibri" panose="020F0502020204030204" pitchFamily="34" charset="0"/>
              </a:rPr>
              <a:t>be with us all.</a:t>
            </a:r>
            <a:br>
              <a:rPr lang="en-GB" altLang="en-US" b="1">
                <a:solidFill>
                  <a:schemeClr val="tx1"/>
                </a:solidFill>
                <a:latin typeface="Century Gothic" panose="020B0502020202020204" pitchFamily="34" charset="0"/>
                <a:cs typeface="Calibri" panose="020F0502020204030204" pitchFamily="34" charset="0"/>
              </a:rPr>
            </a:br>
            <a:r>
              <a:rPr lang="en-GB" altLang="en-US" b="1">
                <a:solidFill>
                  <a:schemeClr val="tx1"/>
                </a:solidFill>
                <a:latin typeface="Century Gothic" panose="020B0502020202020204" pitchFamily="34" charset="0"/>
                <a:cs typeface="Calibri" panose="020F0502020204030204" pitchFamily="34" charset="0"/>
              </a:rPr>
              <a:t>Amen.</a:t>
            </a:r>
            <a:endParaRPr lang="en-US" altLang="en-US" b="1">
              <a:solidFill>
                <a:schemeClr val="tx1"/>
              </a:solidFill>
              <a:latin typeface="Century Gothic" panose="020B050202020202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ADED6-59FD-39FD-9599-DE00F6F5BADF}"/>
              </a:ext>
            </a:extLst>
          </p:cNvPr>
          <p:cNvSpPr>
            <a:spLocks noGrp="1"/>
          </p:cNvSpPr>
          <p:nvPr>
            <p:ph type="ctrTitle"/>
          </p:nvPr>
        </p:nvSpPr>
        <p:spPr>
          <a:xfrm>
            <a:off x="914400" y="909697"/>
            <a:ext cx="10363200" cy="1470025"/>
          </a:xfrm>
        </p:spPr>
        <p:txBody>
          <a:bodyPr/>
          <a:lstStyle/>
          <a:p>
            <a:r>
              <a:rPr lang="en-GB" b="1" dirty="0">
                <a:solidFill>
                  <a:schemeClr val="bg1"/>
                </a:solidFill>
                <a:latin typeface="Century Gothic" panose="020B0502020202020204" pitchFamily="34" charset="0"/>
              </a:rPr>
              <a:t>Evening Service</a:t>
            </a:r>
          </a:p>
        </p:txBody>
      </p:sp>
      <p:sp>
        <p:nvSpPr>
          <p:cNvPr id="5" name="Subtitle 4">
            <a:extLst>
              <a:ext uri="{FF2B5EF4-FFF2-40B4-BE49-F238E27FC236}">
                <a16:creationId xmlns:a16="http://schemas.microsoft.com/office/drawing/2014/main" id="{F4DDA086-56D5-08C1-28AC-5FE3F6A06151}"/>
              </a:ext>
            </a:extLst>
          </p:cNvPr>
          <p:cNvSpPr>
            <a:spLocks noGrp="1"/>
          </p:cNvSpPr>
          <p:nvPr>
            <p:ph type="subTitle" idx="1"/>
          </p:nvPr>
        </p:nvSpPr>
        <p:spPr>
          <a:xfrm>
            <a:off x="1487488" y="3933056"/>
            <a:ext cx="9235752" cy="1865126"/>
          </a:xfrm>
        </p:spPr>
        <p:txBody>
          <a:bodyPr wrap="square">
            <a:spAutoFit/>
          </a:bodyPr>
          <a:lstStyle/>
          <a:p>
            <a:r>
              <a:rPr lang="en-GB" sz="3600" b="1" dirty="0">
                <a:solidFill>
                  <a:schemeClr val="bg1"/>
                </a:solidFill>
                <a:latin typeface="Century Gothic" panose="020B0502020202020204" pitchFamily="34" charset="0"/>
                <a:ea typeface="Cascadia Mono" panose="020B0609020000020004" pitchFamily="49" charset="0"/>
                <a:cs typeface="Cascadia Mono" panose="020B0609020000020004" pitchFamily="49" charset="0"/>
              </a:rPr>
              <a:t>Delighting in the Lord</a:t>
            </a:r>
            <a:br>
              <a:rPr lang="en-GB" sz="3600" b="1" dirty="0">
                <a:solidFill>
                  <a:schemeClr val="bg1"/>
                </a:solidFill>
                <a:latin typeface="Century Gothic" panose="020B0502020202020204" pitchFamily="34" charset="0"/>
                <a:ea typeface="Cascadia Mono" panose="020B0609020000020004" pitchFamily="49" charset="0"/>
                <a:cs typeface="Cascadia Mono" panose="020B0609020000020004" pitchFamily="49" charset="0"/>
              </a:rPr>
            </a:br>
            <a:r>
              <a:rPr lang="en-GB" sz="3600" b="1" dirty="0">
                <a:solidFill>
                  <a:schemeClr val="bg1"/>
                </a:solidFill>
                <a:latin typeface="Century Gothic" panose="020B0502020202020204" pitchFamily="34" charset="0"/>
                <a:ea typeface="Cascadia Mono" panose="020B0609020000020004" pitchFamily="49" charset="0"/>
                <a:cs typeface="Cascadia Mono" panose="020B0609020000020004" pitchFamily="49" charset="0"/>
              </a:rPr>
              <a:t>James 4:1-12</a:t>
            </a:r>
          </a:p>
          <a:p>
            <a:r>
              <a:rPr lang="en-GB" sz="3600" b="1" dirty="0">
                <a:solidFill>
                  <a:schemeClr val="bg1"/>
                </a:solidFill>
                <a:latin typeface="Century Gothic" panose="020B0502020202020204" pitchFamily="34" charset="0"/>
                <a:ea typeface="Cascadia Mono" panose="020B0609020000020004" pitchFamily="49" charset="0"/>
                <a:cs typeface="Cascadia Mono" panose="020B0609020000020004" pitchFamily="49" charset="0"/>
              </a:rPr>
              <a:t>Rev Jerry Middleton</a:t>
            </a:r>
          </a:p>
        </p:txBody>
      </p:sp>
    </p:spTree>
    <p:extLst>
      <p:ext uri="{BB962C8B-B14F-4D97-AF65-F5344CB8AC3E}">
        <p14:creationId xmlns:p14="http://schemas.microsoft.com/office/powerpoint/2010/main" val="20525234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0F391-CFA7-4425-B442-B4F9EDBDE3ED}"/>
              </a:ext>
            </a:extLst>
          </p:cNvPr>
          <p:cNvSpPr>
            <a:spLocks noGrp="1"/>
          </p:cNvSpPr>
          <p:nvPr>
            <p:ph type="title"/>
          </p:nvPr>
        </p:nvSpPr>
        <p:spPr>
          <a:xfrm>
            <a:off x="838200" y="577134"/>
            <a:ext cx="10515600" cy="4015586"/>
          </a:xfrm>
        </p:spPr>
        <p:txBody>
          <a:bodyPr>
            <a:spAutoFit/>
          </a:bodyPr>
          <a:lstStyle/>
          <a:p>
            <a:pPr algn="ctr" fontAlgn="base">
              <a:lnSpc>
                <a:spcPct val="120000"/>
              </a:lnSpc>
            </a:pPr>
            <a:r>
              <a:rPr lang="en-GB" sz="3600" b="1" kern="1200" dirty="0">
                <a:solidFill>
                  <a:schemeClr val="bg1"/>
                </a:solidFill>
                <a:effectLst/>
                <a:latin typeface="Century Gothic" panose="020B0502020202020204" pitchFamily="34" charset="0"/>
                <a:ea typeface="+mj-ea"/>
                <a:cs typeface="+mj-cs"/>
              </a:rPr>
              <a:t>We won’t fear the battle,</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we won’t fear the night.</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We will walk the valley, with You by our side.</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You will go before us,</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You will lead the way,</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we have found a refuge, only You can save.</a:t>
            </a:r>
            <a:endParaRPr lang="en-GB" sz="3600"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37909379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DBAB2-3B71-487D-89D9-82DB689AA054}"/>
              </a:ext>
            </a:extLst>
          </p:cNvPr>
          <p:cNvSpPr>
            <a:spLocks noGrp="1"/>
          </p:cNvSpPr>
          <p:nvPr>
            <p:ph type="title"/>
          </p:nvPr>
        </p:nvSpPr>
        <p:spPr>
          <a:xfrm>
            <a:off x="838200" y="576173"/>
            <a:ext cx="10515600" cy="3367268"/>
          </a:xfrm>
        </p:spPr>
        <p:txBody>
          <a:bodyPr>
            <a:spAutoFit/>
          </a:bodyPr>
          <a:lstStyle/>
          <a:p>
            <a:pPr algn="ctr" fontAlgn="base">
              <a:lnSpc>
                <a:spcPct val="120000"/>
              </a:lnSpc>
            </a:pPr>
            <a:r>
              <a:rPr lang="en-GB" sz="3600" b="1" kern="1200" dirty="0">
                <a:solidFill>
                  <a:schemeClr val="bg1"/>
                </a:solidFill>
                <a:effectLst/>
                <a:latin typeface="Century Gothic" panose="020B0502020202020204" pitchFamily="34" charset="0"/>
                <a:ea typeface="+mj-ea"/>
                <a:cs typeface="+mj-cs"/>
              </a:rPr>
              <a:t>Sing with joy now: our God is for us,	</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the Father’s love </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is a strong and mighty fortress.</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Raise your voice now, no love is greater.</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Who can stand against us if our God is for us?</a:t>
            </a:r>
            <a:endParaRPr lang="en-GB" dirty="0">
              <a:solidFill>
                <a:schemeClr val="bg1"/>
              </a:solidFill>
            </a:endParaRPr>
          </a:p>
        </p:txBody>
      </p:sp>
    </p:spTree>
    <p:extLst>
      <p:ext uri="{BB962C8B-B14F-4D97-AF65-F5344CB8AC3E}">
        <p14:creationId xmlns:p14="http://schemas.microsoft.com/office/powerpoint/2010/main" val="30128605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33007-CCA8-4D0F-8D6E-FB483A0153C8}"/>
              </a:ext>
            </a:extLst>
          </p:cNvPr>
          <p:cNvSpPr>
            <a:spLocks noGrp="1"/>
          </p:cNvSpPr>
          <p:nvPr>
            <p:ph type="title"/>
          </p:nvPr>
        </p:nvSpPr>
        <p:spPr>
          <a:xfrm>
            <a:off x="838200" y="548787"/>
            <a:ext cx="10515600" cy="4697120"/>
          </a:xfrm>
        </p:spPr>
        <p:txBody>
          <a:bodyPr>
            <a:spAutoFit/>
          </a:bodyPr>
          <a:lstStyle/>
          <a:p>
            <a:pPr algn="ctr">
              <a:lnSpc>
                <a:spcPct val="120000"/>
              </a:lnSpc>
            </a:pPr>
            <a:r>
              <a:rPr lang="en-GB" sz="3600" b="1" kern="1200" dirty="0">
                <a:solidFill>
                  <a:schemeClr val="bg1"/>
                </a:solidFill>
                <a:effectLst/>
                <a:latin typeface="Century Gothic" panose="020B0502020202020204" pitchFamily="34" charset="0"/>
                <a:ea typeface="+mj-ea"/>
                <a:cs typeface="+mj-cs"/>
              </a:rPr>
              <a:t>Even when I stumble,</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even when I fall,</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even when I turn back, still Your love is sure.</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You will not abandon,</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You will not forsake,</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You will cheer me onward </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with never ending grace.</a:t>
            </a:r>
            <a:endParaRPr lang="en-GB" dirty="0">
              <a:solidFill>
                <a:schemeClr val="bg1"/>
              </a:solidFill>
            </a:endParaRPr>
          </a:p>
        </p:txBody>
      </p:sp>
    </p:spTree>
    <p:extLst>
      <p:ext uri="{BB962C8B-B14F-4D97-AF65-F5344CB8AC3E}">
        <p14:creationId xmlns:p14="http://schemas.microsoft.com/office/powerpoint/2010/main" val="447662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7A56778-68CF-2E6B-8A94-0DC807D2FA67}"/>
              </a:ext>
            </a:extLst>
          </p:cNvPr>
          <p:cNvSpPr>
            <a:spLocks noGrp="1" noChangeArrowheads="1"/>
          </p:cNvSpPr>
          <p:nvPr>
            <p:ph type="title"/>
          </p:nvPr>
        </p:nvSpPr>
        <p:spPr>
          <a:xfrm>
            <a:off x="766763" y="549275"/>
            <a:ext cx="10874375" cy="2973388"/>
          </a:xfrm>
        </p:spPr>
        <p:txBody>
          <a:bodyPr>
            <a:spAutoFit/>
          </a:bodyPr>
          <a:lstStyle/>
          <a:p>
            <a:pPr algn="ctr">
              <a:lnSpc>
                <a:spcPct val="120000"/>
              </a:lnSpc>
            </a:pPr>
            <a:r>
              <a:rPr lang="en-GB" altLang="en-US" sz="4000" b="1">
                <a:solidFill>
                  <a:schemeClr val="bg1"/>
                </a:solidFill>
                <a:latin typeface="Century Gothic" panose="020B0502020202020204" pitchFamily="34" charset="0"/>
              </a:rPr>
              <a:t>There in the garden of tears</a:t>
            </a:r>
            <a:br>
              <a:rPr lang="en-GB" altLang="en-US" sz="4000" b="1">
                <a:solidFill>
                  <a:schemeClr val="bg1"/>
                </a:solidFill>
                <a:latin typeface="Century Gothic" panose="020B0502020202020204" pitchFamily="34" charset="0"/>
              </a:rPr>
            </a:br>
            <a:r>
              <a:rPr lang="en-GB" altLang="en-US" sz="4000" b="1">
                <a:solidFill>
                  <a:schemeClr val="bg1"/>
                </a:solidFill>
                <a:latin typeface="Century Gothic" panose="020B0502020202020204" pitchFamily="34" charset="0"/>
                <a:cs typeface="Arial" panose="020B0604020202020204" pitchFamily="34" charset="0"/>
              </a:rPr>
              <a:t>my heavy load He chose to bear;</a:t>
            </a:r>
            <a:br>
              <a:rPr lang="en-GB" altLang="en-US" sz="4000" b="1">
                <a:solidFill>
                  <a:schemeClr val="bg1"/>
                </a:solidFill>
                <a:latin typeface="Century Gothic" panose="020B0502020202020204" pitchFamily="34" charset="0"/>
                <a:cs typeface="Arial" panose="020B0604020202020204" pitchFamily="34" charset="0"/>
              </a:rPr>
            </a:br>
            <a:r>
              <a:rPr lang="en-GB" altLang="en-US" sz="4000" b="1">
                <a:solidFill>
                  <a:schemeClr val="bg1"/>
                </a:solidFill>
                <a:latin typeface="Century Gothic" panose="020B0502020202020204" pitchFamily="34" charset="0"/>
                <a:cs typeface="Arial" panose="020B0604020202020204" pitchFamily="34" charset="0"/>
              </a:rPr>
              <a:t>His heart with sorrow was torn,</a:t>
            </a:r>
            <a:br>
              <a:rPr lang="en-GB" altLang="en-US" sz="4000" b="1">
                <a:solidFill>
                  <a:schemeClr val="bg1"/>
                </a:solidFill>
                <a:latin typeface="Century Gothic" panose="020B0502020202020204" pitchFamily="34" charset="0"/>
                <a:cs typeface="Arial" panose="020B0604020202020204" pitchFamily="34" charset="0"/>
              </a:rPr>
            </a:br>
            <a:r>
              <a:rPr lang="en-GB" altLang="en-US" sz="4000" b="1">
                <a:solidFill>
                  <a:schemeClr val="bg1"/>
                </a:solidFill>
                <a:latin typeface="Century Gothic" panose="020B0502020202020204" pitchFamily="34" charset="0"/>
                <a:cs typeface="Arial" panose="020B0604020202020204" pitchFamily="34" charset="0"/>
              </a:rPr>
              <a:t>“Yet not My will, but Yours” He said.</a:t>
            </a:r>
            <a:endParaRPr lang="en-GB" altLang="en-US" sz="4000" b="1">
              <a:solidFill>
                <a:schemeClr val="bg1"/>
              </a:solidFill>
              <a:latin typeface="Century Gothic" panose="020B0502020202020204"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DBAB2-3B71-487D-89D9-82DB689AA054}"/>
              </a:ext>
            </a:extLst>
          </p:cNvPr>
          <p:cNvSpPr>
            <a:spLocks noGrp="1"/>
          </p:cNvSpPr>
          <p:nvPr>
            <p:ph type="title"/>
          </p:nvPr>
        </p:nvSpPr>
        <p:spPr>
          <a:xfrm>
            <a:off x="838200" y="574903"/>
            <a:ext cx="10515600" cy="3367268"/>
          </a:xfrm>
        </p:spPr>
        <p:txBody>
          <a:bodyPr>
            <a:spAutoFit/>
          </a:bodyPr>
          <a:lstStyle/>
          <a:p>
            <a:pPr algn="ctr" fontAlgn="base">
              <a:lnSpc>
                <a:spcPct val="120000"/>
              </a:lnSpc>
            </a:pPr>
            <a:r>
              <a:rPr lang="en-GB" sz="3600" b="1" kern="1200" dirty="0">
                <a:solidFill>
                  <a:schemeClr val="bg1"/>
                </a:solidFill>
                <a:effectLst/>
                <a:latin typeface="Century Gothic" panose="020B0502020202020204" pitchFamily="34" charset="0"/>
                <a:ea typeface="+mj-ea"/>
                <a:cs typeface="+mj-cs"/>
              </a:rPr>
              <a:t>Sing with joy now: our God is for us,	</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the Father’s love </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is a strong and mighty fortress.</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Raise your voice now, no love is greater.</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Who can stand against us if our God is for us?</a:t>
            </a:r>
            <a:endParaRPr lang="en-GB" dirty="0">
              <a:solidFill>
                <a:schemeClr val="bg1"/>
              </a:solidFill>
            </a:endParaRPr>
          </a:p>
        </p:txBody>
      </p:sp>
    </p:spTree>
    <p:extLst>
      <p:ext uri="{BB962C8B-B14F-4D97-AF65-F5344CB8AC3E}">
        <p14:creationId xmlns:p14="http://schemas.microsoft.com/office/powerpoint/2010/main" val="29664926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25087-C135-415E-8863-947646E19F33}"/>
              </a:ext>
            </a:extLst>
          </p:cNvPr>
          <p:cNvSpPr>
            <a:spLocks noGrp="1"/>
          </p:cNvSpPr>
          <p:nvPr>
            <p:ph type="title"/>
          </p:nvPr>
        </p:nvSpPr>
        <p:spPr>
          <a:xfrm>
            <a:off x="838200" y="531348"/>
            <a:ext cx="10515600" cy="5361917"/>
          </a:xfrm>
        </p:spPr>
        <p:txBody>
          <a:bodyPr>
            <a:spAutoFit/>
          </a:bodyPr>
          <a:lstStyle/>
          <a:p>
            <a:pPr algn="ctr" fontAlgn="base">
              <a:lnSpc>
                <a:spcPct val="120000"/>
              </a:lnSpc>
            </a:pPr>
            <a:r>
              <a:rPr lang="en-GB" sz="3600" b="1" kern="1200" dirty="0">
                <a:solidFill>
                  <a:schemeClr val="bg1"/>
                </a:solidFill>
                <a:effectLst/>
                <a:latin typeface="Century Gothic" panose="020B0502020202020204" pitchFamily="34" charset="0"/>
                <a:ea typeface="+mj-ea"/>
                <a:cs typeface="+mj-cs"/>
              </a:rPr>
              <a:t>Neither height nor depth can separate us,</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hell and death will not defeat us,</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He who gave His Son to free us</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holds me in His love.</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Neither height nor depth can separate us,</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hell and death will not defeat us,</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He who gave His Son to free us</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holds me in His love.</a:t>
            </a:r>
            <a:endParaRPr lang="en-GB" dirty="0">
              <a:solidFill>
                <a:schemeClr val="bg1"/>
              </a:solidFill>
            </a:endParaRPr>
          </a:p>
        </p:txBody>
      </p:sp>
    </p:spTree>
    <p:extLst>
      <p:ext uri="{BB962C8B-B14F-4D97-AF65-F5344CB8AC3E}">
        <p14:creationId xmlns:p14="http://schemas.microsoft.com/office/powerpoint/2010/main" val="10610947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DBAB2-3B71-487D-89D9-82DB689AA054}"/>
              </a:ext>
            </a:extLst>
          </p:cNvPr>
          <p:cNvSpPr>
            <a:spLocks noGrp="1"/>
          </p:cNvSpPr>
          <p:nvPr>
            <p:ph type="title"/>
          </p:nvPr>
        </p:nvSpPr>
        <p:spPr>
          <a:xfrm>
            <a:off x="838200" y="565551"/>
            <a:ext cx="10515600" cy="6187591"/>
          </a:xfrm>
        </p:spPr>
        <p:txBody>
          <a:bodyPr>
            <a:spAutoFit/>
          </a:bodyPr>
          <a:lstStyle/>
          <a:p>
            <a:pPr algn="ctr" fontAlgn="base">
              <a:lnSpc>
                <a:spcPct val="120000"/>
              </a:lnSpc>
            </a:pPr>
            <a:r>
              <a:rPr lang="en-GB" sz="3600" b="1" kern="1200" dirty="0">
                <a:solidFill>
                  <a:schemeClr val="bg1"/>
                </a:solidFill>
                <a:effectLst/>
                <a:latin typeface="Century Gothic" panose="020B0502020202020204" pitchFamily="34" charset="0"/>
                <a:ea typeface="+mj-ea"/>
                <a:cs typeface="+mj-cs"/>
              </a:rPr>
              <a:t>Sing with joy now: our God is for us,	</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the Father’s love </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is a strong and mighty fortress.</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Raise your voice now, no love is greater.</a:t>
            </a:r>
            <a:br>
              <a:rPr lang="en-GB" sz="3600" b="1" kern="1200" dirty="0">
                <a:solidFill>
                  <a:schemeClr val="bg1"/>
                </a:solidFill>
                <a:effectLst/>
                <a:latin typeface="Century Gothic" panose="020B0502020202020204" pitchFamily="34" charset="0"/>
                <a:ea typeface="+mj-ea"/>
                <a:cs typeface="+mj-cs"/>
              </a:rPr>
            </a:br>
            <a:r>
              <a:rPr lang="en-GB" sz="3600" b="1" kern="1200" dirty="0">
                <a:solidFill>
                  <a:schemeClr val="bg1"/>
                </a:solidFill>
                <a:effectLst/>
                <a:latin typeface="Century Gothic" panose="020B0502020202020204" pitchFamily="34" charset="0"/>
                <a:ea typeface="+mj-ea"/>
                <a:cs typeface="+mj-cs"/>
              </a:rPr>
              <a:t>Who can stand against us if our God is for us?</a:t>
            </a:r>
            <a:br>
              <a:rPr lang="en-GB" sz="3600" b="1" kern="1200" dirty="0">
                <a:solidFill>
                  <a:schemeClr val="bg1"/>
                </a:solidFill>
                <a:effectLst/>
                <a:latin typeface="Century Gothic" panose="020B0502020202020204" pitchFamily="34" charset="0"/>
                <a:ea typeface="+mj-ea"/>
                <a:cs typeface="+mj-cs"/>
              </a:rPr>
            </a:br>
            <a:br>
              <a:rPr lang="en-GB" sz="3600" b="1" kern="1200" dirty="0">
                <a:solidFill>
                  <a:schemeClr val="bg1"/>
                </a:solidFill>
                <a:effectLst/>
                <a:latin typeface="Century Gothic" panose="020B0502020202020204" pitchFamily="34" charset="0"/>
                <a:ea typeface="+mj-ea"/>
                <a:cs typeface="+mj-cs"/>
              </a:rPr>
            </a:br>
            <a:br>
              <a:rPr lang="en-GB" sz="3600" b="1" kern="1200" dirty="0">
                <a:solidFill>
                  <a:schemeClr val="bg1"/>
                </a:solidFill>
                <a:effectLst/>
                <a:latin typeface="Century Gothic" panose="020B0502020202020204" pitchFamily="34" charset="0"/>
                <a:ea typeface="+mj-ea"/>
                <a:cs typeface="+mj-cs"/>
              </a:rPr>
            </a:br>
            <a:r>
              <a:rPr lang="en-GB" sz="2000" b="1" kern="1200" dirty="0">
                <a:solidFill>
                  <a:schemeClr val="bg1"/>
                </a:solidFill>
                <a:effectLst/>
                <a:latin typeface="Century Gothic" panose="020B0502020202020204" pitchFamily="34" charset="0"/>
              </a:rPr>
              <a:t>Michael Farren, James Ferguson, Tiarne Tranter, Jesse Reeves, Jonny Robinson, James </a:t>
            </a:r>
            <a:r>
              <a:rPr lang="en-GB" sz="2000" b="1" kern="1200" dirty="0" err="1">
                <a:solidFill>
                  <a:schemeClr val="bg1"/>
                </a:solidFill>
                <a:effectLst/>
                <a:latin typeface="Century Gothic" panose="020B0502020202020204" pitchFamily="34" charset="0"/>
              </a:rPr>
              <a:t>Tealy</a:t>
            </a:r>
            <a:r>
              <a:rPr lang="en-GB" sz="2000" b="1" kern="1200" dirty="0">
                <a:solidFill>
                  <a:schemeClr val="bg1"/>
                </a:solidFill>
                <a:effectLst/>
                <a:latin typeface="Century Gothic" panose="020B0502020202020204" pitchFamily="34" charset="0"/>
              </a:rPr>
              <a:t>, Rich Thompson</a:t>
            </a:r>
            <a:br>
              <a:rPr lang="en-GB" sz="2000" b="1" kern="1200" dirty="0">
                <a:solidFill>
                  <a:schemeClr val="bg1"/>
                </a:solidFill>
                <a:effectLst/>
                <a:latin typeface="Century Gothic" panose="020B0502020202020204" pitchFamily="34" charset="0"/>
              </a:rPr>
            </a:br>
            <a:r>
              <a:rPr lang="en-GB" sz="2000" b="1" kern="1200" dirty="0">
                <a:solidFill>
                  <a:schemeClr val="bg1"/>
                </a:solidFill>
                <a:effectLst/>
                <a:latin typeface="Century Gothic" panose="020B0502020202020204" pitchFamily="34" charset="0"/>
              </a:rPr>
              <a:t>© 2018 </a:t>
            </a:r>
            <a:r>
              <a:rPr lang="en-GB" sz="2000" b="1" kern="1200" dirty="0" err="1">
                <a:solidFill>
                  <a:schemeClr val="bg1"/>
                </a:solidFill>
                <a:effectLst/>
                <a:latin typeface="Century Gothic" panose="020B0502020202020204" pitchFamily="34" charset="0"/>
              </a:rPr>
              <a:t>CityAlight</a:t>
            </a:r>
            <a:r>
              <a:rPr lang="en-GB" sz="2000" b="1" kern="1200" dirty="0">
                <a:solidFill>
                  <a:schemeClr val="bg1"/>
                </a:solidFill>
                <a:effectLst/>
                <a:latin typeface="Century Gothic" panose="020B0502020202020204" pitchFamily="34" charset="0"/>
              </a:rPr>
              <a:t> Music</a:t>
            </a:r>
            <a:br>
              <a:rPr lang="en-GB" sz="2000" b="1" kern="1200" dirty="0">
                <a:solidFill>
                  <a:schemeClr val="bg1"/>
                </a:solidFill>
                <a:effectLst/>
                <a:latin typeface="Century Gothic" panose="020B0502020202020204" pitchFamily="34" charset="0"/>
              </a:rPr>
            </a:br>
            <a:r>
              <a:rPr lang="en-GB" sz="2000" b="1" kern="1200" dirty="0">
                <a:solidFill>
                  <a:schemeClr val="bg1"/>
                </a:solidFill>
                <a:effectLst/>
                <a:latin typeface="Century Gothic" panose="020B0502020202020204" pitchFamily="34" charset="0"/>
              </a:rPr>
              <a:t>All words reproduced under CCLI no 293885</a:t>
            </a:r>
            <a:endParaRPr lang="en-GB"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5499187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AC9B068-014F-0BC7-A4B0-3DA4577439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25196A-E400-AB9E-57BF-26BBCB707F4C}"/>
              </a:ext>
            </a:extLst>
          </p:cNvPr>
          <p:cNvSpPr>
            <a:spLocks noGrp="1"/>
          </p:cNvSpPr>
          <p:nvPr>
            <p:ph type="title"/>
          </p:nvPr>
        </p:nvSpPr>
        <p:spPr>
          <a:xfrm>
            <a:off x="838200" y="620688"/>
            <a:ext cx="10515600" cy="1325563"/>
          </a:xfrm>
        </p:spPr>
        <p:txBody>
          <a:bodyPr/>
          <a:lstStyle/>
          <a:p>
            <a:pPr algn="ctr"/>
            <a:r>
              <a:rPr lang="en-GB" b="1" dirty="0">
                <a:solidFill>
                  <a:schemeClr val="bg1"/>
                </a:solidFill>
                <a:latin typeface="Century Gothic" panose="020B0502020202020204" pitchFamily="34" charset="0"/>
              </a:rPr>
              <a:t>Prayer</a:t>
            </a:r>
          </a:p>
        </p:txBody>
      </p:sp>
    </p:spTree>
    <p:extLst>
      <p:ext uri="{BB962C8B-B14F-4D97-AF65-F5344CB8AC3E}">
        <p14:creationId xmlns:p14="http://schemas.microsoft.com/office/powerpoint/2010/main" val="42546660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6C9D59B-4DD5-9256-E7B4-C5AE046B68A4}"/>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CF42944A-261C-BC15-4D28-E530FE5F98CA}"/>
              </a:ext>
            </a:extLst>
          </p:cNvPr>
          <p:cNvSpPr/>
          <p:nvPr/>
        </p:nvSpPr>
        <p:spPr>
          <a:xfrm>
            <a:off x="6640996" y="-26424"/>
            <a:ext cx="5551004" cy="6893028"/>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5826"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TextBox 5">
            <a:extLst>
              <a:ext uri="{FF2B5EF4-FFF2-40B4-BE49-F238E27FC236}">
                <a16:creationId xmlns:a16="http://schemas.microsoft.com/office/drawing/2014/main" id="{8CD0B1C9-EB69-5232-D51B-A8827E482439}"/>
              </a:ext>
            </a:extLst>
          </p:cNvPr>
          <p:cNvSpPr txBox="1"/>
          <p:nvPr/>
        </p:nvSpPr>
        <p:spPr>
          <a:xfrm>
            <a:off x="347792" y="1124744"/>
            <a:ext cx="6184083" cy="5632311"/>
          </a:xfrm>
          <a:prstGeom prst="rect">
            <a:avLst/>
          </a:prstGeom>
          <a:noFill/>
        </p:spPr>
        <p:txBody>
          <a:bodyPr wrap="square">
            <a:spAutoFit/>
          </a:bodyPr>
          <a:lstStyle/>
          <a:p>
            <a:r>
              <a:rPr lang="en-GB" sz="3600" b="1" dirty="0">
                <a:latin typeface="Century Gothic" panose="020B0502020202020204" pitchFamily="34" charset="0"/>
              </a:rPr>
              <a:t>What causes quarrels and what causes fights among you? Is it not this, that your passions</a:t>
            </a:r>
            <a:r>
              <a:rPr lang="en-GB" sz="3600" b="1" baseline="30000" dirty="0">
                <a:latin typeface="Century Gothic" panose="020B0502020202020204" pitchFamily="34" charset="0"/>
              </a:rPr>
              <a:t> </a:t>
            </a:r>
            <a:r>
              <a:rPr lang="en-GB" sz="3600" b="1" dirty="0">
                <a:latin typeface="Century Gothic" panose="020B0502020202020204" pitchFamily="34" charset="0"/>
              </a:rPr>
              <a:t>are at war within you? </a:t>
            </a:r>
            <a:r>
              <a:rPr lang="en-GB" sz="3600" b="1" baseline="30000" dirty="0">
                <a:latin typeface="Century Gothic" panose="020B0502020202020204" pitchFamily="34" charset="0"/>
              </a:rPr>
              <a:t>2 </a:t>
            </a:r>
            <a:r>
              <a:rPr lang="en-GB" sz="3600" b="1" dirty="0">
                <a:latin typeface="Century Gothic" panose="020B0502020202020204" pitchFamily="34" charset="0"/>
              </a:rPr>
              <a:t>You desire and do not have, so you murder. You covet and cannot obtain, so you fight and quarrel. You do not have, because you do not ask.</a:t>
            </a:r>
          </a:p>
        </p:txBody>
      </p:sp>
      <p:sp>
        <p:nvSpPr>
          <p:cNvPr id="7" name="TextBox 6">
            <a:extLst>
              <a:ext uri="{FF2B5EF4-FFF2-40B4-BE49-F238E27FC236}">
                <a16:creationId xmlns:a16="http://schemas.microsoft.com/office/drawing/2014/main" id="{C82B3721-6453-4302-1685-1C173272E35E}"/>
              </a:ext>
            </a:extLst>
          </p:cNvPr>
          <p:cNvSpPr txBox="1"/>
          <p:nvPr/>
        </p:nvSpPr>
        <p:spPr>
          <a:xfrm>
            <a:off x="-312712" y="260648"/>
            <a:ext cx="6640996" cy="646331"/>
          </a:xfrm>
          <a:prstGeom prst="rect">
            <a:avLst/>
          </a:prstGeom>
          <a:noFill/>
        </p:spPr>
        <p:txBody>
          <a:bodyPr wrap="square" rtlCol="0">
            <a:spAutoFit/>
          </a:bodyPr>
          <a:lstStyle/>
          <a:p>
            <a:pPr marL="0" marR="0" lvl="0" indent="0" algn="ctr" defTabSz="455826" rtl="0" eaLnBrk="1" fontAlgn="auto" latinLnBrk="0" hangingPunct="1">
              <a:lnSpc>
                <a:spcPct val="100000"/>
              </a:lnSpc>
              <a:spcBef>
                <a:spcPts val="0"/>
              </a:spcBef>
              <a:spcAft>
                <a:spcPts val="0"/>
              </a:spcAft>
              <a:buClrTx/>
              <a:buSzTx/>
              <a:buFontTx/>
              <a:buNone/>
              <a:tabLst/>
              <a:defRPr/>
            </a:pPr>
            <a:r>
              <a:rPr kumimoji="0" lang="en-GB" sz="3600" b="0" i="0" u="none" strike="noStrike" kern="1200" cap="none" spc="0" normalizeH="0" baseline="0" noProof="0" dirty="0">
                <a:ln>
                  <a:solidFill>
                    <a:srgbClr val="011893"/>
                  </a:solidFill>
                </a:ln>
                <a:solidFill>
                  <a:srgbClr val="011893"/>
                </a:solidFill>
                <a:effectLst>
                  <a:glow rad="101600">
                    <a:prstClr val="white"/>
                  </a:glow>
                </a:effectLst>
                <a:uLnTx/>
                <a:uFillTx/>
                <a:latin typeface="Century Gothic" panose="020B0502020202020204" pitchFamily="34" charset="0"/>
                <a:ea typeface="ＭＳ Ｐゴシック"/>
                <a:cs typeface="Arial" charset="0"/>
              </a:rPr>
              <a:t>James 4:1-12</a:t>
            </a:r>
          </a:p>
        </p:txBody>
      </p:sp>
    </p:spTree>
    <p:extLst>
      <p:ext uri="{BB962C8B-B14F-4D97-AF65-F5344CB8AC3E}">
        <p14:creationId xmlns:p14="http://schemas.microsoft.com/office/powerpoint/2010/main" val="397917589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FD3520F-17F9-55D6-BB74-2FEDB0B1E6B4}"/>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8150988C-6895-3C5A-FBDE-7ACE71CFCE80}"/>
              </a:ext>
            </a:extLst>
          </p:cNvPr>
          <p:cNvSpPr/>
          <p:nvPr/>
        </p:nvSpPr>
        <p:spPr>
          <a:xfrm>
            <a:off x="6640996" y="-26424"/>
            <a:ext cx="5551004" cy="6893028"/>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5826"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TextBox 5">
            <a:extLst>
              <a:ext uri="{FF2B5EF4-FFF2-40B4-BE49-F238E27FC236}">
                <a16:creationId xmlns:a16="http://schemas.microsoft.com/office/drawing/2014/main" id="{05543516-2AC6-F655-1E88-5C6266D91F1B}"/>
              </a:ext>
            </a:extLst>
          </p:cNvPr>
          <p:cNvSpPr txBox="1"/>
          <p:nvPr/>
        </p:nvSpPr>
        <p:spPr>
          <a:xfrm>
            <a:off x="347792" y="1124744"/>
            <a:ext cx="6184083" cy="5847755"/>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400" b="1" i="0" u="none" strike="noStrike" kern="1200" cap="none" spc="0" normalizeH="0" baseline="30000" noProof="0" dirty="0">
                <a:ln>
                  <a:noFill/>
                </a:ln>
                <a:solidFill>
                  <a:prstClr val="black"/>
                </a:solidFill>
                <a:effectLst/>
                <a:uLnTx/>
                <a:uFillTx/>
                <a:latin typeface="Century Gothic" panose="020B0502020202020204" pitchFamily="34" charset="0"/>
                <a:ea typeface="ＭＳ Ｐゴシック" pitchFamily="34" charset="-128"/>
                <a:cs typeface="Arial" charset="0"/>
              </a:rPr>
              <a:t>3 </a:t>
            </a:r>
            <a:r>
              <a:rPr kumimoji="0" lang="en-GB" sz="3400" b="1"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You ask and do not receive, because you ask wrongly, to spend it on your passions. </a:t>
            </a:r>
            <a:r>
              <a:rPr kumimoji="0" lang="en-GB" sz="3400" b="1" i="0" u="none" strike="noStrike" kern="1200" cap="none" spc="0" normalizeH="0" baseline="30000" noProof="0" dirty="0">
                <a:ln>
                  <a:noFill/>
                </a:ln>
                <a:solidFill>
                  <a:prstClr val="black"/>
                </a:solidFill>
                <a:effectLst/>
                <a:uLnTx/>
                <a:uFillTx/>
                <a:latin typeface="Century Gothic" panose="020B0502020202020204" pitchFamily="34" charset="0"/>
                <a:ea typeface="ＭＳ Ｐゴシック" pitchFamily="34" charset="-128"/>
                <a:cs typeface="Arial" charset="0"/>
              </a:rPr>
              <a:t>4 </a:t>
            </a:r>
            <a:r>
              <a:rPr kumimoji="0" lang="en-GB" sz="3400" b="1"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You adulterous people! Do you not know that friendship with the world is enmity with God? Therefore whoever wishes to be a friend of the world makes himself an enemy of God. </a:t>
            </a:r>
          </a:p>
        </p:txBody>
      </p:sp>
      <p:sp>
        <p:nvSpPr>
          <p:cNvPr id="7" name="TextBox 6">
            <a:extLst>
              <a:ext uri="{FF2B5EF4-FFF2-40B4-BE49-F238E27FC236}">
                <a16:creationId xmlns:a16="http://schemas.microsoft.com/office/drawing/2014/main" id="{56817100-B738-70F7-2B33-7BDAB4181259}"/>
              </a:ext>
            </a:extLst>
          </p:cNvPr>
          <p:cNvSpPr txBox="1"/>
          <p:nvPr/>
        </p:nvSpPr>
        <p:spPr>
          <a:xfrm>
            <a:off x="-312712" y="260648"/>
            <a:ext cx="6640996" cy="646331"/>
          </a:xfrm>
          <a:prstGeom prst="rect">
            <a:avLst/>
          </a:prstGeom>
          <a:noFill/>
        </p:spPr>
        <p:txBody>
          <a:bodyPr wrap="square" rtlCol="0">
            <a:spAutoFit/>
          </a:bodyPr>
          <a:lstStyle/>
          <a:p>
            <a:pPr marL="0" marR="0" lvl="0" indent="0" algn="ctr" defTabSz="455826" rtl="0" eaLnBrk="1" fontAlgn="auto" latinLnBrk="0" hangingPunct="1">
              <a:lnSpc>
                <a:spcPct val="100000"/>
              </a:lnSpc>
              <a:spcBef>
                <a:spcPts val="0"/>
              </a:spcBef>
              <a:spcAft>
                <a:spcPts val="0"/>
              </a:spcAft>
              <a:buClrTx/>
              <a:buSzTx/>
              <a:buFontTx/>
              <a:buNone/>
              <a:tabLst/>
              <a:defRPr/>
            </a:pPr>
            <a:r>
              <a:rPr kumimoji="0" lang="en-GB" sz="3600" b="0" i="0" u="none" strike="noStrike" kern="1200" cap="none" spc="0" normalizeH="0" baseline="0" noProof="0" dirty="0">
                <a:ln>
                  <a:solidFill>
                    <a:srgbClr val="011893"/>
                  </a:solidFill>
                </a:ln>
                <a:solidFill>
                  <a:srgbClr val="011893"/>
                </a:solidFill>
                <a:effectLst>
                  <a:glow rad="101600">
                    <a:prstClr val="white"/>
                  </a:glow>
                </a:effectLst>
                <a:uLnTx/>
                <a:uFillTx/>
                <a:latin typeface="Century Gothic" panose="020B0502020202020204" pitchFamily="34" charset="0"/>
                <a:ea typeface="ＭＳ Ｐゴシック"/>
                <a:cs typeface="Arial" charset="0"/>
              </a:rPr>
              <a:t>James 4:1-12</a:t>
            </a:r>
          </a:p>
        </p:txBody>
      </p:sp>
    </p:spTree>
    <p:extLst>
      <p:ext uri="{BB962C8B-B14F-4D97-AF65-F5344CB8AC3E}">
        <p14:creationId xmlns:p14="http://schemas.microsoft.com/office/powerpoint/2010/main" val="413811174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AF248CC-2D96-67EB-8F2A-6C68B70396BD}"/>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5A1FB73B-7044-B0E4-AC2E-B6D5BC3F1274}"/>
              </a:ext>
            </a:extLst>
          </p:cNvPr>
          <p:cNvSpPr/>
          <p:nvPr/>
        </p:nvSpPr>
        <p:spPr>
          <a:xfrm>
            <a:off x="6640996" y="-26424"/>
            <a:ext cx="5551004" cy="6893028"/>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5826"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TextBox 5">
            <a:extLst>
              <a:ext uri="{FF2B5EF4-FFF2-40B4-BE49-F238E27FC236}">
                <a16:creationId xmlns:a16="http://schemas.microsoft.com/office/drawing/2014/main" id="{21FBFC17-97D1-B411-D582-D84AF2F5412A}"/>
              </a:ext>
            </a:extLst>
          </p:cNvPr>
          <p:cNvSpPr txBox="1"/>
          <p:nvPr/>
        </p:nvSpPr>
        <p:spPr>
          <a:xfrm>
            <a:off x="347792" y="1124744"/>
            <a:ext cx="6184083" cy="5632311"/>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600" b="1" i="0" u="none" strike="noStrike" kern="1200" cap="none" spc="0" normalizeH="0" baseline="30000" noProof="0" dirty="0">
                <a:ln>
                  <a:noFill/>
                </a:ln>
                <a:solidFill>
                  <a:prstClr val="black"/>
                </a:solidFill>
                <a:effectLst/>
                <a:uLnTx/>
                <a:uFillTx/>
                <a:latin typeface="Century Gothic" panose="020B0502020202020204" pitchFamily="34" charset="0"/>
                <a:ea typeface="ＭＳ Ｐゴシック" pitchFamily="34" charset="-128"/>
                <a:cs typeface="Arial" charset="0"/>
              </a:rPr>
              <a:t>5 </a:t>
            </a:r>
            <a:r>
              <a:rPr kumimoji="0" lang="en-GB" sz="3600" b="1"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Or do you suppose it is to no purpose that the Scripture says, “He yearns jealously over the spirit that he has made to dwell in us”? </a:t>
            </a:r>
            <a:r>
              <a:rPr kumimoji="0" lang="en-GB" sz="3600" b="1" i="0" u="none" strike="noStrike" kern="1200" cap="none" spc="0" normalizeH="0" baseline="30000" noProof="0" dirty="0">
                <a:ln>
                  <a:noFill/>
                </a:ln>
                <a:solidFill>
                  <a:prstClr val="black"/>
                </a:solidFill>
                <a:effectLst/>
                <a:uLnTx/>
                <a:uFillTx/>
                <a:latin typeface="Century Gothic" panose="020B0502020202020204" pitchFamily="34" charset="0"/>
                <a:ea typeface="ＭＳ Ｐゴシック" pitchFamily="34" charset="-128"/>
                <a:cs typeface="Arial" charset="0"/>
              </a:rPr>
              <a:t>6 </a:t>
            </a:r>
            <a:r>
              <a:rPr kumimoji="0" lang="en-GB" sz="3600" b="1"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But he gives more grace. Therefore it says, “God opposes the proud, but gives grace to the humble.” </a:t>
            </a:r>
          </a:p>
        </p:txBody>
      </p:sp>
      <p:sp>
        <p:nvSpPr>
          <p:cNvPr id="7" name="TextBox 6">
            <a:extLst>
              <a:ext uri="{FF2B5EF4-FFF2-40B4-BE49-F238E27FC236}">
                <a16:creationId xmlns:a16="http://schemas.microsoft.com/office/drawing/2014/main" id="{307C143D-39D6-18E3-0BC7-C5BA413BD3B5}"/>
              </a:ext>
            </a:extLst>
          </p:cNvPr>
          <p:cNvSpPr txBox="1"/>
          <p:nvPr/>
        </p:nvSpPr>
        <p:spPr>
          <a:xfrm>
            <a:off x="-312712" y="260648"/>
            <a:ext cx="6640996" cy="646331"/>
          </a:xfrm>
          <a:prstGeom prst="rect">
            <a:avLst/>
          </a:prstGeom>
          <a:noFill/>
        </p:spPr>
        <p:txBody>
          <a:bodyPr wrap="square" rtlCol="0">
            <a:spAutoFit/>
          </a:bodyPr>
          <a:lstStyle/>
          <a:p>
            <a:pPr marL="0" marR="0" lvl="0" indent="0" algn="ctr" defTabSz="455826" rtl="0" eaLnBrk="1" fontAlgn="auto" latinLnBrk="0" hangingPunct="1">
              <a:lnSpc>
                <a:spcPct val="100000"/>
              </a:lnSpc>
              <a:spcBef>
                <a:spcPts val="0"/>
              </a:spcBef>
              <a:spcAft>
                <a:spcPts val="0"/>
              </a:spcAft>
              <a:buClrTx/>
              <a:buSzTx/>
              <a:buFontTx/>
              <a:buNone/>
              <a:tabLst/>
              <a:defRPr/>
            </a:pPr>
            <a:r>
              <a:rPr kumimoji="0" lang="en-GB" sz="3600" b="0" i="0" u="none" strike="noStrike" kern="1200" cap="none" spc="0" normalizeH="0" baseline="0" noProof="0" dirty="0">
                <a:ln>
                  <a:solidFill>
                    <a:srgbClr val="011893"/>
                  </a:solidFill>
                </a:ln>
                <a:solidFill>
                  <a:srgbClr val="011893"/>
                </a:solidFill>
                <a:effectLst>
                  <a:glow rad="101600">
                    <a:prstClr val="white"/>
                  </a:glow>
                </a:effectLst>
                <a:uLnTx/>
                <a:uFillTx/>
                <a:latin typeface="Century Gothic" panose="020B0502020202020204" pitchFamily="34" charset="0"/>
                <a:ea typeface="ＭＳ Ｐゴシック"/>
                <a:cs typeface="Arial" charset="0"/>
              </a:rPr>
              <a:t>James 4:1-12</a:t>
            </a:r>
          </a:p>
        </p:txBody>
      </p:sp>
    </p:spTree>
    <p:extLst>
      <p:ext uri="{BB962C8B-B14F-4D97-AF65-F5344CB8AC3E}">
        <p14:creationId xmlns:p14="http://schemas.microsoft.com/office/powerpoint/2010/main" val="20271555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7202BE1-3750-0C33-BEA4-345D211FB93E}"/>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2D067389-F16C-FFBE-89CE-1DE4FBB17C0E}"/>
              </a:ext>
            </a:extLst>
          </p:cNvPr>
          <p:cNvSpPr/>
          <p:nvPr/>
        </p:nvSpPr>
        <p:spPr>
          <a:xfrm>
            <a:off x="6640996" y="-26424"/>
            <a:ext cx="5551004" cy="6893028"/>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5826"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TextBox 5">
            <a:extLst>
              <a:ext uri="{FF2B5EF4-FFF2-40B4-BE49-F238E27FC236}">
                <a16:creationId xmlns:a16="http://schemas.microsoft.com/office/drawing/2014/main" id="{682B8D08-D488-057A-2709-BBF9206CCC32}"/>
              </a:ext>
            </a:extLst>
          </p:cNvPr>
          <p:cNvSpPr txBox="1"/>
          <p:nvPr/>
        </p:nvSpPr>
        <p:spPr>
          <a:xfrm>
            <a:off x="347792" y="1124744"/>
            <a:ext cx="6184083" cy="5078313"/>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600" b="1" i="0" u="none" strike="noStrike" kern="1200" cap="none" spc="0" normalizeH="0" baseline="30000" noProof="0" dirty="0">
                <a:ln>
                  <a:noFill/>
                </a:ln>
                <a:solidFill>
                  <a:prstClr val="black"/>
                </a:solidFill>
                <a:effectLst/>
                <a:uLnTx/>
                <a:uFillTx/>
                <a:latin typeface="Century Gothic" panose="020B0502020202020204" pitchFamily="34" charset="0"/>
                <a:ea typeface="ＭＳ Ｐゴシック" pitchFamily="34" charset="-128"/>
                <a:cs typeface="Arial" charset="0"/>
              </a:rPr>
              <a:t>7 </a:t>
            </a:r>
            <a:r>
              <a:rPr kumimoji="0" lang="en-GB" sz="3600" b="1"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Submit yourselves therefore to God. Resist the devil, and he will flee from you. </a:t>
            </a:r>
            <a:r>
              <a:rPr kumimoji="0" lang="en-GB" sz="3600" b="1" i="0" u="none" strike="noStrike" kern="1200" cap="none" spc="0" normalizeH="0" baseline="30000" noProof="0" dirty="0">
                <a:ln>
                  <a:noFill/>
                </a:ln>
                <a:solidFill>
                  <a:prstClr val="black"/>
                </a:solidFill>
                <a:effectLst/>
                <a:uLnTx/>
                <a:uFillTx/>
                <a:latin typeface="Century Gothic" panose="020B0502020202020204" pitchFamily="34" charset="0"/>
                <a:ea typeface="ＭＳ Ｐゴシック" pitchFamily="34" charset="-128"/>
                <a:cs typeface="Arial" charset="0"/>
              </a:rPr>
              <a:t>8 </a:t>
            </a:r>
            <a:r>
              <a:rPr kumimoji="0" lang="en-GB" sz="3600" b="1"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Draw near to God, and he will draw near to you. Cleanse your hands, you sinners, and purify your hearts, you double-minded. </a:t>
            </a:r>
          </a:p>
        </p:txBody>
      </p:sp>
      <p:sp>
        <p:nvSpPr>
          <p:cNvPr id="7" name="TextBox 6">
            <a:extLst>
              <a:ext uri="{FF2B5EF4-FFF2-40B4-BE49-F238E27FC236}">
                <a16:creationId xmlns:a16="http://schemas.microsoft.com/office/drawing/2014/main" id="{180325FF-E942-3744-A369-73B3A65365A7}"/>
              </a:ext>
            </a:extLst>
          </p:cNvPr>
          <p:cNvSpPr txBox="1"/>
          <p:nvPr/>
        </p:nvSpPr>
        <p:spPr>
          <a:xfrm>
            <a:off x="-312712" y="260648"/>
            <a:ext cx="6640996" cy="646331"/>
          </a:xfrm>
          <a:prstGeom prst="rect">
            <a:avLst/>
          </a:prstGeom>
          <a:noFill/>
        </p:spPr>
        <p:txBody>
          <a:bodyPr wrap="square" rtlCol="0">
            <a:spAutoFit/>
          </a:bodyPr>
          <a:lstStyle/>
          <a:p>
            <a:pPr marL="0" marR="0" lvl="0" indent="0" algn="ctr" defTabSz="455826" rtl="0" eaLnBrk="1" fontAlgn="auto" latinLnBrk="0" hangingPunct="1">
              <a:lnSpc>
                <a:spcPct val="100000"/>
              </a:lnSpc>
              <a:spcBef>
                <a:spcPts val="0"/>
              </a:spcBef>
              <a:spcAft>
                <a:spcPts val="0"/>
              </a:spcAft>
              <a:buClrTx/>
              <a:buSzTx/>
              <a:buFontTx/>
              <a:buNone/>
              <a:tabLst/>
              <a:defRPr/>
            </a:pPr>
            <a:r>
              <a:rPr kumimoji="0" lang="en-GB" sz="3600" b="0" i="0" u="none" strike="noStrike" kern="1200" cap="none" spc="0" normalizeH="0" baseline="0" noProof="0" dirty="0">
                <a:ln>
                  <a:solidFill>
                    <a:srgbClr val="011893"/>
                  </a:solidFill>
                </a:ln>
                <a:solidFill>
                  <a:srgbClr val="011893"/>
                </a:solidFill>
                <a:effectLst>
                  <a:glow rad="101600">
                    <a:prstClr val="white"/>
                  </a:glow>
                </a:effectLst>
                <a:uLnTx/>
                <a:uFillTx/>
                <a:latin typeface="Century Gothic" panose="020B0502020202020204" pitchFamily="34" charset="0"/>
                <a:ea typeface="ＭＳ Ｐゴシック"/>
                <a:cs typeface="Arial" charset="0"/>
              </a:rPr>
              <a:t>James 4:1-12</a:t>
            </a:r>
          </a:p>
        </p:txBody>
      </p:sp>
    </p:spTree>
    <p:extLst>
      <p:ext uri="{BB962C8B-B14F-4D97-AF65-F5344CB8AC3E}">
        <p14:creationId xmlns:p14="http://schemas.microsoft.com/office/powerpoint/2010/main" val="25088023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F5C612A-3566-AD75-7066-42519A7C05C1}"/>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6573CD89-9C0B-7CCB-71DB-BDC8058AB32F}"/>
              </a:ext>
            </a:extLst>
          </p:cNvPr>
          <p:cNvSpPr/>
          <p:nvPr/>
        </p:nvSpPr>
        <p:spPr>
          <a:xfrm>
            <a:off x="6640996" y="-26424"/>
            <a:ext cx="5551004" cy="6893028"/>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5826"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TextBox 5">
            <a:extLst>
              <a:ext uri="{FF2B5EF4-FFF2-40B4-BE49-F238E27FC236}">
                <a16:creationId xmlns:a16="http://schemas.microsoft.com/office/drawing/2014/main" id="{AF73DAF7-1FDC-4975-C975-4CF9846478C1}"/>
              </a:ext>
            </a:extLst>
          </p:cNvPr>
          <p:cNvSpPr txBox="1"/>
          <p:nvPr/>
        </p:nvSpPr>
        <p:spPr>
          <a:xfrm>
            <a:off x="347792" y="1124744"/>
            <a:ext cx="6184083" cy="3970318"/>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600" b="1" i="0" u="none" strike="noStrike" kern="1200" cap="none" spc="0" normalizeH="0" baseline="30000" noProof="0" dirty="0">
                <a:ln>
                  <a:noFill/>
                </a:ln>
                <a:solidFill>
                  <a:prstClr val="black"/>
                </a:solidFill>
                <a:effectLst/>
                <a:uLnTx/>
                <a:uFillTx/>
                <a:latin typeface="Century Gothic" panose="020B0502020202020204" pitchFamily="34" charset="0"/>
                <a:ea typeface="ＭＳ Ｐゴシック" pitchFamily="34" charset="-128"/>
                <a:cs typeface="Arial" charset="0"/>
              </a:rPr>
              <a:t>9 </a:t>
            </a:r>
            <a:r>
              <a:rPr kumimoji="0" lang="en-GB" sz="3600" b="1"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Be wretched and mourn and weep. Let your laughter be turned to mourning and your joy to gloom. </a:t>
            </a:r>
            <a:r>
              <a:rPr kumimoji="0" lang="en-GB" sz="3600" b="1" i="0" u="none" strike="noStrike" kern="1200" cap="none" spc="0" normalizeH="0" baseline="30000" noProof="0" dirty="0">
                <a:ln>
                  <a:noFill/>
                </a:ln>
                <a:solidFill>
                  <a:prstClr val="black"/>
                </a:solidFill>
                <a:effectLst/>
                <a:uLnTx/>
                <a:uFillTx/>
                <a:latin typeface="Century Gothic" panose="020B0502020202020204" pitchFamily="34" charset="0"/>
                <a:ea typeface="ＭＳ Ｐゴシック" pitchFamily="34" charset="-128"/>
                <a:cs typeface="Arial" charset="0"/>
              </a:rPr>
              <a:t>10 </a:t>
            </a:r>
            <a:r>
              <a:rPr kumimoji="0" lang="en-GB" sz="3600" b="1"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Humble yourselves before the Lord, and he will exalt you.</a:t>
            </a:r>
          </a:p>
        </p:txBody>
      </p:sp>
      <p:sp>
        <p:nvSpPr>
          <p:cNvPr id="7" name="TextBox 6">
            <a:extLst>
              <a:ext uri="{FF2B5EF4-FFF2-40B4-BE49-F238E27FC236}">
                <a16:creationId xmlns:a16="http://schemas.microsoft.com/office/drawing/2014/main" id="{C4453131-7F2F-B608-F791-C4221A68D570}"/>
              </a:ext>
            </a:extLst>
          </p:cNvPr>
          <p:cNvSpPr txBox="1"/>
          <p:nvPr/>
        </p:nvSpPr>
        <p:spPr>
          <a:xfrm>
            <a:off x="-312712" y="260648"/>
            <a:ext cx="6640996" cy="646331"/>
          </a:xfrm>
          <a:prstGeom prst="rect">
            <a:avLst/>
          </a:prstGeom>
          <a:noFill/>
        </p:spPr>
        <p:txBody>
          <a:bodyPr wrap="square" rtlCol="0">
            <a:spAutoFit/>
          </a:bodyPr>
          <a:lstStyle/>
          <a:p>
            <a:pPr marL="0" marR="0" lvl="0" indent="0" algn="ctr" defTabSz="455826" rtl="0" eaLnBrk="1" fontAlgn="auto" latinLnBrk="0" hangingPunct="1">
              <a:lnSpc>
                <a:spcPct val="100000"/>
              </a:lnSpc>
              <a:spcBef>
                <a:spcPts val="0"/>
              </a:spcBef>
              <a:spcAft>
                <a:spcPts val="0"/>
              </a:spcAft>
              <a:buClrTx/>
              <a:buSzTx/>
              <a:buFontTx/>
              <a:buNone/>
              <a:tabLst/>
              <a:defRPr/>
            </a:pPr>
            <a:r>
              <a:rPr kumimoji="0" lang="en-GB" sz="3600" b="0" i="0" u="none" strike="noStrike" kern="1200" cap="none" spc="0" normalizeH="0" baseline="0" noProof="0" dirty="0">
                <a:ln>
                  <a:solidFill>
                    <a:srgbClr val="011893"/>
                  </a:solidFill>
                </a:ln>
                <a:solidFill>
                  <a:srgbClr val="011893"/>
                </a:solidFill>
                <a:effectLst>
                  <a:glow rad="101600">
                    <a:prstClr val="white"/>
                  </a:glow>
                </a:effectLst>
                <a:uLnTx/>
                <a:uFillTx/>
                <a:latin typeface="Century Gothic" panose="020B0502020202020204" pitchFamily="34" charset="0"/>
                <a:ea typeface="ＭＳ Ｐゴシック"/>
                <a:cs typeface="Arial" charset="0"/>
              </a:rPr>
              <a:t>James 4:1-12</a:t>
            </a:r>
          </a:p>
        </p:txBody>
      </p:sp>
    </p:spTree>
    <p:extLst>
      <p:ext uri="{BB962C8B-B14F-4D97-AF65-F5344CB8AC3E}">
        <p14:creationId xmlns:p14="http://schemas.microsoft.com/office/powerpoint/2010/main" val="110588454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026FF5C-45A0-AC75-A932-EEED14C7F6D3}"/>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48DF896A-D324-143F-DCA5-8051952571F2}"/>
              </a:ext>
            </a:extLst>
          </p:cNvPr>
          <p:cNvSpPr/>
          <p:nvPr/>
        </p:nvSpPr>
        <p:spPr>
          <a:xfrm>
            <a:off x="6640996" y="-26424"/>
            <a:ext cx="5551004" cy="6893028"/>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5826"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TextBox 5">
            <a:extLst>
              <a:ext uri="{FF2B5EF4-FFF2-40B4-BE49-F238E27FC236}">
                <a16:creationId xmlns:a16="http://schemas.microsoft.com/office/drawing/2014/main" id="{5FF84211-11A3-1195-9289-34463A4FB0CA}"/>
              </a:ext>
            </a:extLst>
          </p:cNvPr>
          <p:cNvSpPr txBox="1"/>
          <p:nvPr/>
        </p:nvSpPr>
        <p:spPr>
          <a:xfrm>
            <a:off x="347792" y="1124744"/>
            <a:ext cx="6184083" cy="5632311"/>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600" b="1" i="0" u="none" strike="noStrike" kern="1200" cap="none" spc="0" normalizeH="0" baseline="30000" noProof="0" dirty="0">
                <a:ln>
                  <a:noFill/>
                </a:ln>
                <a:solidFill>
                  <a:prstClr val="black"/>
                </a:solidFill>
                <a:effectLst/>
                <a:uLnTx/>
                <a:uFillTx/>
                <a:latin typeface="Century Gothic" panose="020B0502020202020204" pitchFamily="34" charset="0"/>
                <a:ea typeface="ＭＳ Ｐゴシック" pitchFamily="34" charset="-128"/>
                <a:cs typeface="Arial" charset="0"/>
              </a:rPr>
              <a:t>11 </a:t>
            </a:r>
            <a:r>
              <a:rPr kumimoji="0" lang="en-GB" sz="3600" b="1"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Do not speak evil against one another, brothers. The one who speaks against a brother or judges his brother, speaks evil against the law and judges the law. But if you judge the law, you are not a doer of the law but a judge. </a:t>
            </a:r>
          </a:p>
        </p:txBody>
      </p:sp>
      <p:sp>
        <p:nvSpPr>
          <p:cNvPr id="7" name="TextBox 6">
            <a:extLst>
              <a:ext uri="{FF2B5EF4-FFF2-40B4-BE49-F238E27FC236}">
                <a16:creationId xmlns:a16="http://schemas.microsoft.com/office/drawing/2014/main" id="{425E3E12-D83F-F303-8F88-378375EBCFEB}"/>
              </a:ext>
            </a:extLst>
          </p:cNvPr>
          <p:cNvSpPr txBox="1"/>
          <p:nvPr/>
        </p:nvSpPr>
        <p:spPr>
          <a:xfrm>
            <a:off x="-312712" y="260648"/>
            <a:ext cx="6640996" cy="646331"/>
          </a:xfrm>
          <a:prstGeom prst="rect">
            <a:avLst/>
          </a:prstGeom>
          <a:noFill/>
        </p:spPr>
        <p:txBody>
          <a:bodyPr wrap="square" rtlCol="0">
            <a:spAutoFit/>
          </a:bodyPr>
          <a:lstStyle/>
          <a:p>
            <a:pPr marL="0" marR="0" lvl="0" indent="0" algn="ctr" defTabSz="455826" rtl="0" eaLnBrk="1" fontAlgn="auto" latinLnBrk="0" hangingPunct="1">
              <a:lnSpc>
                <a:spcPct val="100000"/>
              </a:lnSpc>
              <a:spcBef>
                <a:spcPts val="0"/>
              </a:spcBef>
              <a:spcAft>
                <a:spcPts val="0"/>
              </a:spcAft>
              <a:buClrTx/>
              <a:buSzTx/>
              <a:buFontTx/>
              <a:buNone/>
              <a:tabLst/>
              <a:defRPr/>
            </a:pPr>
            <a:r>
              <a:rPr kumimoji="0" lang="en-GB" sz="3600" b="0" i="0" u="none" strike="noStrike" kern="1200" cap="none" spc="0" normalizeH="0" baseline="0" noProof="0" dirty="0">
                <a:ln>
                  <a:solidFill>
                    <a:srgbClr val="011893"/>
                  </a:solidFill>
                </a:ln>
                <a:solidFill>
                  <a:srgbClr val="011893"/>
                </a:solidFill>
                <a:effectLst>
                  <a:glow rad="101600">
                    <a:prstClr val="white"/>
                  </a:glow>
                </a:effectLst>
                <a:uLnTx/>
                <a:uFillTx/>
                <a:latin typeface="Century Gothic" panose="020B0502020202020204" pitchFamily="34" charset="0"/>
                <a:ea typeface="ＭＳ Ｐゴシック"/>
                <a:cs typeface="Arial" charset="0"/>
              </a:rPr>
              <a:t>James 4:1-12</a:t>
            </a:r>
          </a:p>
        </p:txBody>
      </p:sp>
    </p:spTree>
    <p:extLst>
      <p:ext uri="{BB962C8B-B14F-4D97-AF65-F5344CB8AC3E}">
        <p14:creationId xmlns:p14="http://schemas.microsoft.com/office/powerpoint/2010/main" val="4116347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EFF77BBF-0FDE-69F4-6278-327A142B3BCC}"/>
              </a:ext>
            </a:extLst>
          </p:cNvPr>
          <p:cNvSpPr>
            <a:spLocks noGrp="1" noChangeArrowheads="1"/>
          </p:cNvSpPr>
          <p:nvPr>
            <p:ph type="title"/>
          </p:nvPr>
        </p:nvSpPr>
        <p:spPr>
          <a:xfrm>
            <a:off x="695325" y="587375"/>
            <a:ext cx="10801350" cy="2973388"/>
          </a:xfrm>
        </p:spPr>
        <p:txBody>
          <a:bodyPr>
            <a:spAutoFit/>
          </a:bodyPr>
          <a:lstStyle/>
          <a:p>
            <a:pPr algn="ctr">
              <a:lnSpc>
                <a:spcPct val="120000"/>
              </a:lnSpc>
            </a:pPr>
            <a:r>
              <a:rPr lang="en-GB" altLang="en-US" sz="4000" b="1">
                <a:solidFill>
                  <a:schemeClr val="bg1"/>
                </a:solidFill>
                <a:latin typeface="Century Gothic" panose="020B0502020202020204" pitchFamily="34" charset="0"/>
                <a:cs typeface="Arial" panose="020B0604020202020204" pitchFamily="34" charset="0"/>
              </a:rPr>
              <a:t>This is our God, the Servant King,</a:t>
            </a:r>
            <a:br>
              <a:rPr lang="en-GB" altLang="en-US" sz="4000" b="1">
                <a:solidFill>
                  <a:schemeClr val="bg1"/>
                </a:solidFill>
                <a:latin typeface="Century Gothic" panose="020B0502020202020204" pitchFamily="34" charset="0"/>
                <a:cs typeface="Arial" panose="020B0604020202020204" pitchFamily="34" charset="0"/>
              </a:rPr>
            </a:br>
            <a:r>
              <a:rPr lang="en-GB" altLang="en-US" sz="4000" b="1">
                <a:solidFill>
                  <a:schemeClr val="bg1"/>
                </a:solidFill>
                <a:latin typeface="Century Gothic" panose="020B0502020202020204" pitchFamily="34" charset="0"/>
                <a:cs typeface="Arial" panose="020B0604020202020204" pitchFamily="34" charset="0"/>
              </a:rPr>
              <a:t>He calls us now to follow Him,</a:t>
            </a:r>
            <a:br>
              <a:rPr lang="en-GB" altLang="en-US" sz="4000" b="1">
                <a:solidFill>
                  <a:schemeClr val="bg1"/>
                </a:solidFill>
                <a:latin typeface="Century Gothic" panose="020B0502020202020204" pitchFamily="34" charset="0"/>
                <a:cs typeface="Arial" panose="020B0604020202020204" pitchFamily="34" charset="0"/>
              </a:rPr>
            </a:br>
            <a:r>
              <a:rPr lang="en-GB" altLang="en-US" sz="4000" b="1">
                <a:solidFill>
                  <a:schemeClr val="bg1"/>
                </a:solidFill>
                <a:latin typeface="Century Gothic" panose="020B0502020202020204" pitchFamily="34" charset="0"/>
                <a:cs typeface="Arial" panose="020B0604020202020204" pitchFamily="34" charset="0"/>
              </a:rPr>
              <a:t>to bring our lives as a daily offering</a:t>
            </a:r>
            <a:br>
              <a:rPr lang="en-GB" altLang="en-US" sz="4000" b="1">
                <a:solidFill>
                  <a:schemeClr val="bg1"/>
                </a:solidFill>
                <a:latin typeface="Century Gothic" panose="020B0502020202020204" pitchFamily="34" charset="0"/>
                <a:cs typeface="Arial" panose="020B0604020202020204" pitchFamily="34" charset="0"/>
              </a:rPr>
            </a:br>
            <a:r>
              <a:rPr lang="en-GB" altLang="en-US" sz="4000" b="1">
                <a:solidFill>
                  <a:schemeClr val="bg1"/>
                </a:solidFill>
                <a:latin typeface="Century Gothic" panose="020B0502020202020204" pitchFamily="34" charset="0"/>
                <a:cs typeface="Arial" panose="020B0604020202020204" pitchFamily="34" charset="0"/>
              </a:rPr>
              <a:t>of worship to the Servant King.</a:t>
            </a:r>
            <a:endParaRPr lang="en-GB" altLang="en-US" sz="4000" b="1">
              <a:solidFill>
                <a:schemeClr val="bg1"/>
              </a:solidFill>
              <a:latin typeface="Century Gothic" panose="020B0502020202020204"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7986879-0B08-F5B4-0075-2B42CC37B057}"/>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646F1716-C758-C8C9-DEB0-E371C69A6A26}"/>
              </a:ext>
            </a:extLst>
          </p:cNvPr>
          <p:cNvSpPr/>
          <p:nvPr/>
        </p:nvSpPr>
        <p:spPr>
          <a:xfrm>
            <a:off x="6640996" y="-26424"/>
            <a:ext cx="5551004" cy="6893028"/>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5826"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TextBox 5">
            <a:extLst>
              <a:ext uri="{FF2B5EF4-FFF2-40B4-BE49-F238E27FC236}">
                <a16:creationId xmlns:a16="http://schemas.microsoft.com/office/drawing/2014/main" id="{FEC0E631-5903-9AE2-1DF1-B46B63D8EAA9}"/>
              </a:ext>
            </a:extLst>
          </p:cNvPr>
          <p:cNvSpPr txBox="1"/>
          <p:nvPr/>
        </p:nvSpPr>
        <p:spPr>
          <a:xfrm>
            <a:off x="347792" y="1124744"/>
            <a:ext cx="6184083" cy="2862322"/>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600" b="1" i="0" u="none" strike="noStrike" kern="1200" cap="none" spc="0" normalizeH="0" baseline="30000" noProof="0" dirty="0">
                <a:ln>
                  <a:noFill/>
                </a:ln>
                <a:solidFill>
                  <a:prstClr val="black"/>
                </a:solidFill>
                <a:effectLst/>
                <a:uLnTx/>
                <a:uFillTx/>
                <a:latin typeface="Century Gothic" panose="020B0502020202020204" pitchFamily="34" charset="0"/>
                <a:ea typeface="ＭＳ Ｐゴシック" pitchFamily="34" charset="-128"/>
                <a:cs typeface="Arial" charset="0"/>
              </a:rPr>
              <a:t>12 </a:t>
            </a:r>
            <a:r>
              <a:rPr kumimoji="0" lang="en-GB" sz="3600" b="1"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There is only one lawgiver and judge, he who is able to save and to destroy. But who are you to judge your neighbour?</a:t>
            </a:r>
          </a:p>
        </p:txBody>
      </p:sp>
      <p:sp>
        <p:nvSpPr>
          <p:cNvPr id="7" name="TextBox 6">
            <a:extLst>
              <a:ext uri="{FF2B5EF4-FFF2-40B4-BE49-F238E27FC236}">
                <a16:creationId xmlns:a16="http://schemas.microsoft.com/office/drawing/2014/main" id="{7CCD4853-370E-A85E-5189-8A0BE0EDD0B0}"/>
              </a:ext>
            </a:extLst>
          </p:cNvPr>
          <p:cNvSpPr txBox="1"/>
          <p:nvPr/>
        </p:nvSpPr>
        <p:spPr>
          <a:xfrm>
            <a:off x="-312712" y="260648"/>
            <a:ext cx="6640996" cy="646331"/>
          </a:xfrm>
          <a:prstGeom prst="rect">
            <a:avLst/>
          </a:prstGeom>
          <a:noFill/>
        </p:spPr>
        <p:txBody>
          <a:bodyPr wrap="square" rtlCol="0">
            <a:spAutoFit/>
          </a:bodyPr>
          <a:lstStyle/>
          <a:p>
            <a:pPr marL="0" marR="0" lvl="0" indent="0" algn="ctr" defTabSz="455826" rtl="0" eaLnBrk="1" fontAlgn="auto" latinLnBrk="0" hangingPunct="1">
              <a:lnSpc>
                <a:spcPct val="100000"/>
              </a:lnSpc>
              <a:spcBef>
                <a:spcPts val="0"/>
              </a:spcBef>
              <a:spcAft>
                <a:spcPts val="0"/>
              </a:spcAft>
              <a:buClrTx/>
              <a:buSzTx/>
              <a:buFontTx/>
              <a:buNone/>
              <a:tabLst/>
              <a:defRPr/>
            </a:pPr>
            <a:r>
              <a:rPr kumimoji="0" lang="en-GB" sz="3600" b="0" i="0" u="none" strike="noStrike" kern="1200" cap="none" spc="0" normalizeH="0" baseline="0" noProof="0" dirty="0">
                <a:ln>
                  <a:solidFill>
                    <a:srgbClr val="011893"/>
                  </a:solidFill>
                </a:ln>
                <a:solidFill>
                  <a:srgbClr val="011893"/>
                </a:solidFill>
                <a:effectLst>
                  <a:glow rad="101600">
                    <a:prstClr val="white"/>
                  </a:glow>
                </a:effectLst>
                <a:uLnTx/>
                <a:uFillTx/>
                <a:latin typeface="Century Gothic" panose="020B0502020202020204" pitchFamily="34" charset="0"/>
                <a:ea typeface="ＭＳ Ｐゴシック"/>
                <a:cs typeface="Arial" charset="0"/>
              </a:rPr>
              <a:t>James 4:1-12</a:t>
            </a:r>
          </a:p>
        </p:txBody>
      </p:sp>
    </p:spTree>
    <p:extLst>
      <p:ext uri="{BB962C8B-B14F-4D97-AF65-F5344CB8AC3E}">
        <p14:creationId xmlns:p14="http://schemas.microsoft.com/office/powerpoint/2010/main" val="333042196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65A10E82-54E9-2BB4-ED81-80006371D06E}"/>
              </a:ext>
            </a:extLst>
          </p:cNvPr>
          <p:cNvSpPr>
            <a:spLocks noGrp="1" noChangeArrowheads="1"/>
          </p:cNvSpPr>
          <p:nvPr>
            <p:ph type="title"/>
          </p:nvPr>
        </p:nvSpPr>
        <p:spPr>
          <a:xfrm>
            <a:off x="695325" y="620688"/>
            <a:ext cx="10801350" cy="5345113"/>
          </a:xfrm>
          <a:noFill/>
        </p:spPr>
        <p:txBody>
          <a:bodyPr>
            <a:spAutoFit/>
          </a:bodyPr>
          <a:lstStyle/>
          <a:p>
            <a:pPr algn="ctr" eaLnBrk="1" hangingPunct="1">
              <a:lnSpc>
                <a:spcPct val="120000"/>
              </a:lnSpc>
            </a:pPr>
            <a:r>
              <a:rPr lang="en-GB" altLang="en-US" sz="3600" b="1" dirty="0">
                <a:solidFill>
                  <a:schemeClr val="bg1"/>
                </a:solidFill>
                <a:latin typeface="Century Gothic" panose="020B0502020202020204" pitchFamily="34" charset="0"/>
              </a:rPr>
              <a:t>My soul finds rest in God alone,</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my rock and my salvation,</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a fortress strong against my foes,</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and I will not be shaken.</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Though lips may bless and hearts may curse,</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and lies like arrows pierce me,</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I’ll fix my heart on righteousness,</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I’ll look to Him who hears me.</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BD3E4A9-9E05-8E6A-CDEA-6BAC4BA95E0E}"/>
              </a:ext>
            </a:extLst>
          </p:cNvPr>
          <p:cNvSpPr>
            <a:spLocks noGrp="1" noChangeArrowheads="1"/>
          </p:cNvSpPr>
          <p:nvPr>
            <p:ph type="title"/>
          </p:nvPr>
        </p:nvSpPr>
        <p:spPr>
          <a:xfrm>
            <a:off x="1981200" y="548680"/>
            <a:ext cx="8229600" cy="2727325"/>
          </a:xfrm>
          <a:noFill/>
        </p:spPr>
        <p:txBody>
          <a:bodyPr>
            <a:spAutoFit/>
          </a:bodyPr>
          <a:lstStyle/>
          <a:p>
            <a:pPr algn="ctr" eaLnBrk="1" hangingPunct="1">
              <a:lnSpc>
                <a:spcPct val="120000"/>
              </a:lnSpc>
            </a:pPr>
            <a:r>
              <a:rPr lang="en-GB" altLang="en-US" sz="3600" b="1" dirty="0">
                <a:solidFill>
                  <a:schemeClr val="bg1"/>
                </a:solidFill>
                <a:latin typeface="Century Gothic" panose="020B0502020202020204" pitchFamily="34" charset="0"/>
              </a:rPr>
              <a:t>O praise Him, Hallelujah;</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my delight and my reward:</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everlasting, never failing;</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my Redeemer, my God.</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680B632-1566-71A1-6C97-73B3EA3B9E17}"/>
              </a:ext>
            </a:extLst>
          </p:cNvPr>
          <p:cNvSpPr>
            <a:spLocks noGrp="1" noChangeArrowheads="1"/>
          </p:cNvSpPr>
          <p:nvPr>
            <p:ph type="title"/>
          </p:nvPr>
        </p:nvSpPr>
        <p:spPr>
          <a:xfrm>
            <a:off x="839416" y="548680"/>
            <a:ext cx="10801350" cy="5345112"/>
          </a:xfrm>
          <a:noFill/>
        </p:spPr>
        <p:txBody>
          <a:bodyPr>
            <a:spAutoFit/>
          </a:bodyPr>
          <a:lstStyle/>
          <a:p>
            <a:pPr algn="ctr" eaLnBrk="1" hangingPunct="1">
              <a:lnSpc>
                <a:spcPct val="120000"/>
              </a:lnSpc>
            </a:pPr>
            <a:r>
              <a:rPr lang="en-GB" altLang="en-US" sz="3600" b="1" dirty="0">
                <a:solidFill>
                  <a:schemeClr val="bg1"/>
                </a:solidFill>
                <a:latin typeface="Century Gothic" panose="020B0502020202020204" pitchFamily="34" charset="0"/>
              </a:rPr>
              <a:t>Find rest my soul in God alone</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amid the world’s temptations.</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When evil seeks to take a hold</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I’ll cling to my salvation.</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Though riches come and riches go</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don’t set your heart upon them.</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The fields of hope in which I sow</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are harvested in heaven.</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D2B098F-CB9C-A17F-8779-EB9875F0DC50}"/>
              </a:ext>
            </a:extLst>
          </p:cNvPr>
          <p:cNvSpPr>
            <a:spLocks noGrp="1" noChangeArrowheads="1"/>
          </p:cNvSpPr>
          <p:nvPr>
            <p:ph type="title"/>
          </p:nvPr>
        </p:nvSpPr>
        <p:spPr>
          <a:xfrm>
            <a:off x="1981200" y="548680"/>
            <a:ext cx="8229600" cy="2727325"/>
          </a:xfrm>
          <a:noFill/>
        </p:spPr>
        <p:txBody>
          <a:bodyPr>
            <a:spAutoFit/>
          </a:bodyPr>
          <a:lstStyle/>
          <a:p>
            <a:pPr algn="ctr" eaLnBrk="1" hangingPunct="1">
              <a:lnSpc>
                <a:spcPct val="120000"/>
              </a:lnSpc>
            </a:pPr>
            <a:r>
              <a:rPr lang="en-GB" altLang="en-US" sz="3600" b="1" dirty="0">
                <a:solidFill>
                  <a:schemeClr val="bg1"/>
                </a:solidFill>
                <a:latin typeface="Century Gothic" panose="020B0502020202020204" pitchFamily="34" charset="0"/>
              </a:rPr>
              <a:t>O praise Him, Hallelujah;</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my delight and my reward:</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everlasting, never failing;</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my Redeemer, my God.</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7387B72A-0709-59AF-CD2A-0AB616F25D7B}"/>
              </a:ext>
            </a:extLst>
          </p:cNvPr>
          <p:cNvSpPr>
            <a:spLocks noGrp="1" noChangeArrowheads="1"/>
          </p:cNvSpPr>
          <p:nvPr>
            <p:ph type="title"/>
          </p:nvPr>
        </p:nvSpPr>
        <p:spPr>
          <a:xfrm>
            <a:off x="695325" y="548680"/>
            <a:ext cx="10801350" cy="5345112"/>
          </a:xfrm>
          <a:noFill/>
        </p:spPr>
        <p:txBody>
          <a:bodyPr>
            <a:spAutoFit/>
          </a:bodyPr>
          <a:lstStyle/>
          <a:p>
            <a:pPr algn="ctr" eaLnBrk="1" hangingPunct="1">
              <a:lnSpc>
                <a:spcPct val="120000"/>
              </a:lnSpc>
            </a:pPr>
            <a:r>
              <a:rPr lang="en-GB" altLang="en-US" sz="3600" b="1" dirty="0">
                <a:solidFill>
                  <a:schemeClr val="bg1"/>
                </a:solidFill>
                <a:latin typeface="Century Gothic" panose="020B0502020202020204" pitchFamily="34" charset="0"/>
              </a:rPr>
              <a:t>I’ll set my gaze on God alone</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and trust in Him completely.</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With every day pour out my soul</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and He will prove His mercy.</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Though life is but a fleeting breath</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a sigh too brief to measure,</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my King has crushed the curse of death</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and I am His forever.</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E9295E0C-E5EC-FF99-49A7-1F67BC77D813}"/>
              </a:ext>
            </a:extLst>
          </p:cNvPr>
          <p:cNvSpPr>
            <a:spLocks noGrp="1" noChangeArrowheads="1"/>
          </p:cNvSpPr>
          <p:nvPr>
            <p:ph type="title"/>
          </p:nvPr>
        </p:nvSpPr>
        <p:spPr>
          <a:xfrm>
            <a:off x="1981200" y="620688"/>
            <a:ext cx="8229600" cy="5362575"/>
          </a:xfrm>
          <a:noFill/>
        </p:spPr>
        <p:txBody>
          <a:bodyPr>
            <a:spAutoFit/>
          </a:bodyPr>
          <a:lstStyle/>
          <a:p>
            <a:pPr algn="ctr" eaLnBrk="1" hangingPunct="1">
              <a:lnSpc>
                <a:spcPct val="120000"/>
              </a:lnSpc>
            </a:pPr>
            <a:r>
              <a:rPr lang="en-GB" altLang="en-US" sz="3600" b="1" dirty="0">
                <a:solidFill>
                  <a:schemeClr val="bg1"/>
                </a:solidFill>
                <a:latin typeface="Century Gothic" panose="020B0502020202020204" pitchFamily="34" charset="0"/>
              </a:rPr>
              <a:t>O praise Him, Hallelujah;</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my delight and my reward:</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everlasting, never failing;</a:t>
            </a:r>
            <a:br>
              <a:rPr lang="en-GB" altLang="en-US" sz="3600" b="1" dirty="0">
                <a:solidFill>
                  <a:schemeClr val="bg1"/>
                </a:solidFill>
                <a:latin typeface="Century Gothic" panose="020B0502020202020204" pitchFamily="34" charset="0"/>
              </a:rPr>
            </a:br>
            <a:r>
              <a:rPr lang="en-GB" altLang="en-US" sz="3600" b="1" dirty="0">
                <a:solidFill>
                  <a:schemeClr val="bg1"/>
                </a:solidFill>
                <a:latin typeface="Century Gothic" panose="020B0502020202020204" pitchFamily="34" charset="0"/>
              </a:rPr>
              <a:t>my Redeemer, my God.</a:t>
            </a:r>
            <a:br>
              <a:rPr lang="en-GB" altLang="en-US" sz="3600" b="1" dirty="0">
                <a:solidFill>
                  <a:schemeClr val="bg1"/>
                </a:solidFill>
                <a:latin typeface="Century Gothic" panose="020B0502020202020204" pitchFamily="34" charset="0"/>
              </a:rPr>
            </a:br>
            <a:br>
              <a:rPr lang="en-GB" altLang="en-US" sz="3600" b="1" dirty="0">
                <a:solidFill>
                  <a:schemeClr val="bg1"/>
                </a:solidFill>
                <a:latin typeface="Century Gothic" panose="020B0502020202020204" pitchFamily="34" charset="0"/>
              </a:rPr>
            </a:br>
            <a:br>
              <a:rPr lang="en-GB" altLang="en-US" sz="3600" b="1" dirty="0">
                <a:solidFill>
                  <a:schemeClr val="bg1"/>
                </a:solidFill>
                <a:latin typeface="Century Gothic" panose="020B0502020202020204" pitchFamily="34" charset="0"/>
              </a:rPr>
            </a:br>
            <a:br>
              <a:rPr lang="en-GB" altLang="en-US" sz="3600" b="1" dirty="0">
                <a:solidFill>
                  <a:schemeClr val="bg1"/>
                </a:solidFill>
                <a:latin typeface="Century Gothic" panose="020B0502020202020204" pitchFamily="34" charset="0"/>
              </a:rPr>
            </a:br>
            <a:r>
              <a:rPr lang="en-GB" altLang="en-US" sz="2000" b="1" dirty="0">
                <a:solidFill>
                  <a:schemeClr val="bg1"/>
                </a:solidFill>
                <a:latin typeface="Century Gothic" panose="020B0502020202020204" pitchFamily="34" charset="0"/>
              </a:rPr>
              <a:t>Aaron Keys &amp; Stuart Townend</a:t>
            </a:r>
            <a:br>
              <a:rPr lang="en-GB" altLang="en-US" sz="1600" b="1" dirty="0">
                <a:solidFill>
                  <a:schemeClr val="bg1"/>
                </a:solidFill>
                <a:latin typeface="Century Gothic" panose="020B0502020202020204" pitchFamily="34" charset="0"/>
              </a:rPr>
            </a:br>
            <a:r>
              <a:rPr lang="en-GB" altLang="en-US" sz="1600" b="1" dirty="0">
                <a:solidFill>
                  <a:schemeClr val="bg1"/>
                </a:solidFill>
                <a:latin typeface="Century Gothic" panose="020B0502020202020204" pitchFamily="34" charset="0"/>
              </a:rPr>
              <a:t>All words reproduced under CCLI no 293885</a:t>
            </a:r>
            <a:endParaRPr lang="en-US" altLang="en-US" sz="2000" b="1" dirty="0">
              <a:solidFill>
                <a:schemeClr val="bg1"/>
              </a:solidFill>
              <a:latin typeface="Century Gothic" panose="020B0502020202020204" pitchFamily="34"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C9B549-3FB8-B3ED-BEE9-BA4107DB225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ED2139E-B00C-F8D7-29E2-547E1436341A}"/>
              </a:ext>
            </a:extLst>
          </p:cNvPr>
          <p:cNvSpPr txBox="1"/>
          <p:nvPr/>
        </p:nvSpPr>
        <p:spPr>
          <a:xfrm>
            <a:off x="1487488" y="764704"/>
            <a:ext cx="8928992" cy="1754326"/>
          </a:xfrm>
          <a:prstGeom prst="rect">
            <a:avLst/>
          </a:prstGeom>
          <a:noFill/>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5400" b="0" i="0" u="none" strike="noStrike" kern="1200" cap="none" spc="0" normalizeH="0" baseline="0" noProof="0" dirty="0">
                <a:ln>
                  <a:noFill/>
                </a:ln>
                <a:solidFill>
                  <a:prstClr val="black"/>
                </a:solidFill>
                <a:effectLst/>
                <a:uLnTx/>
                <a:uFillTx/>
                <a:latin typeface="Century Gothic" panose="020B0502020202020204" pitchFamily="34" charset="0"/>
                <a:ea typeface="ＭＳ Ｐゴシック" pitchFamily="34" charset="-128"/>
                <a:cs typeface="Arial" charset="0"/>
              </a:rPr>
              <a:t>The painful lands of God’s promised growth</a:t>
            </a:r>
          </a:p>
        </p:txBody>
      </p:sp>
      <p:pic>
        <p:nvPicPr>
          <p:cNvPr id="3" name="Picture 2" descr="A close-up of a praying hands&#10;&#10;AI-generated content may be incorrect.">
            <a:extLst>
              <a:ext uri="{FF2B5EF4-FFF2-40B4-BE49-F238E27FC236}">
                <a16:creationId xmlns:a16="http://schemas.microsoft.com/office/drawing/2014/main" id="{2AE0BF8C-A47F-75F7-6B94-A7849C68BCF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76592328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6E652E4-DEE6-D78E-262B-C4441135C8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E2FAF9-4131-B11F-3BA1-1974E13F8F6F}"/>
              </a:ext>
            </a:extLst>
          </p:cNvPr>
          <p:cNvSpPr>
            <a:spLocks noGrp="1"/>
          </p:cNvSpPr>
          <p:nvPr>
            <p:ph type="title"/>
          </p:nvPr>
        </p:nvSpPr>
        <p:spPr>
          <a:xfrm>
            <a:off x="838200" y="620688"/>
            <a:ext cx="10515600" cy="1325563"/>
          </a:xfrm>
        </p:spPr>
        <p:txBody>
          <a:bodyPr/>
          <a:lstStyle/>
          <a:p>
            <a:pPr algn="ctr"/>
            <a:r>
              <a:rPr lang="en-GB" b="1" dirty="0">
                <a:solidFill>
                  <a:schemeClr val="bg1"/>
                </a:solidFill>
                <a:latin typeface="Century Gothic" panose="020B0502020202020204" pitchFamily="34" charset="0"/>
              </a:rPr>
              <a:t>Prayer</a:t>
            </a:r>
          </a:p>
        </p:txBody>
      </p:sp>
    </p:spTree>
    <p:extLst>
      <p:ext uri="{BB962C8B-B14F-4D97-AF65-F5344CB8AC3E}">
        <p14:creationId xmlns:p14="http://schemas.microsoft.com/office/powerpoint/2010/main" val="92221555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D81EF77-4BDF-B276-AEC2-904CDD426FDC}"/>
              </a:ext>
            </a:extLst>
          </p:cNvPr>
          <p:cNvSpPr>
            <a:spLocks noGrp="1" noChangeArrowheads="1"/>
          </p:cNvSpPr>
          <p:nvPr>
            <p:ph type="title"/>
          </p:nvPr>
        </p:nvSpPr>
        <p:spPr>
          <a:xfrm>
            <a:off x="767408" y="548680"/>
            <a:ext cx="10874375" cy="5189537"/>
          </a:xfrm>
          <a:noFill/>
        </p:spPr>
        <p:txBody>
          <a:bodyPr>
            <a:spAutoFit/>
          </a:bodyPr>
          <a:lstStyle/>
          <a:p>
            <a:pPr eaLnBrk="1" hangingPunct="1">
              <a:lnSpc>
                <a:spcPct val="120000"/>
              </a:lnSpc>
            </a:pPr>
            <a:r>
              <a:rPr lang="en-GB" altLang="en-US" sz="4000" b="1" dirty="0">
                <a:solidFill>
                  <a:schemeClr val="bg1"/>
                </a:solidFill>
                <a:latin typeface="Century Gothic" panose="020B0502020202020204" pitchFamily="34" charset="0"/>
              </a:rPr>
              <a:t>Hear the call of the kingdom,</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lift your eyes to the King,</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let His song rise within you</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as a fragrant offering</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of how God rich in mercy</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came in Christ to redeem</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all who trust in His unfailing grace.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09C6C0B5-77E7-E805-4027-69703A41FDAA}"/>
              </a:ext>
            </a:extLst>
          </p:cNvPr>
          <p:cNvSpPr>
            <a:spLocks noGrp="1" noChangeArrowheads="1"/>
          </p:cNvSpPr>
          <p:nvPr>
            <p:ph type="title"/>
          </p:nvPr>
        </p:nvSpPr>
        <p:spPr>
          <a:xfrm>
            <a:off x="766763" y="620713"/>
            <a:ext cx="10874375" cy="2973387"/>
          </a:xfrm>
        </p:spPr>
        <p:txBody>
          <a:bodyPr>
            <a:spAutoFit/>
          </a:bodyPr>
          <a:lstStyle/>
          <a:p>
            <a:pPr algn="ctr">
              <a:lnSpc>
                <a:spcPct val="120000"/>
              </a:lnSpc>
            </a:pPr>
            <a:r>
              <a:rPr lang="en-GB" altLang="en-US" sz="4000" b="1">
                <a:solidFill>
                  <a:schemeClr val="bg1"/>
                </a:solidFill>
                <a:latin typeface="Century Gothic" panose="020B0502020202020204" pitchFamily="34" charset="0"/>
              </a:rPr>
              <a:t>Come see His hands and His feet,</a:t>
            </a:r>
            <a:br>
              <a:rPr lang="en-GB" altLang="en-US" sz="4000" b="1">
                <a:solidFill>
                  <a:schemeClr val="bg1"/>
                </a:solidFill>
                <a:latin typeface="Century Gothic" panose="020B0502020202020204" pitchFamily="34" charset="0"/>
              </a:rPr>
            </a:br>
            <a:r>
              <a:rPr lang="en-GB" altLang="en-US" sz="4000" b="1">
                <a:solidFill>
                  <a:schemeClr val="bg1"/>
                </a:solidFill>
                <a:latin typeface="Century Gothic" panose="020B0502020202020204" pitchFamily="34" charset="0"/>
                <a:cs typeface="Arial" panose="020B0604020202020204" pitchFamily="34" charset="0"/>
              </a:rPr>
              <a:t>the scars that speak of sacrifice,</a:t>
            </a:r>
            <a:br>
              <a:rPr lang="en-GB" altLang="en-US" sz="4000" b="1">
                <a:solidFill>
                  <a:schemeClr val="bg1"/>
                </a:solidFill>
                <a:latin typeface="Century Gothic" panose="020B0502020202020204" pitchFamily="34" charset="0"/>
                <a:cs typeface="Arial" panose="020B0604020202020204" pitchFamily="34" charset="0"/>
              </a:rPr>
            </a:br>
            <a:r>
              <a:rPr lang="en-GB" altLang="en-US" sz="4000" b="1">
                <a:solidFill>
                  <a:schemeClr val="bg1"/>
                </a:solidFill>
                <a:latin typeface="Century Gothic" panose="020B0502020202020204" pitchFamily="34" charset="0"/>
                <a:cs typeface="Arial" panose="020B0604020202020204" pitchFamily="34" charset="0"/>
              </a:rPr>
              <a:t>hands that flung stars into space</a:t>
            </a:r>
            <a:br>
              <a:rPr lang="en-GB" altLang="en-US" sz="4000" b="1">
                <a:solidFill>
                  <a:schemeClr val="bg1"/>
                </a:solidFill>
                <a:latin typeface="Century Gothic" panose="020B0502020202020204" pitchFamily="34" charset="0"/>
                <a:cs typeface="Arial" panose="020B0604020202020204" pitchFamily="34" charset="0"/>
              </a:rPr>
            </a:br>
            <a:r>
              <a:rPr lang="en-GB" altLang="en-US" sz="4000" b="1">
                <a:solidFill>
                  <a:schemeClr val="bg1"/>
                </a:solidFill>
                <a:latin typeface="Century Gothic" panose="020B0502020202020204" pitchFamily="34" charset="0"/>
                <a:cs typeface="Arial" panose="020B0604020202020204" pitchFamily="34" charset="0"/>
              </a:rPr>
              <a:t>to cruel nails surrendered.</a:t>
            </a:r>
            <a:endParaRPr lang="en-GB" altLang="en-US" sz="4000" b="1">
              <a:solidFill>
                <a:schemeClr val="bg1"/>
              </a:solidFill>
              <a:latin typeface="Century Gothic" panose="020B0502020202020204" pitchFamily="34"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E890078F-C332-3738-A1A2-0D6E19F2296A}"/>
              </a:ext>
            </a:extLst>
          </p:cNvPr>
          <p:cNvSpPr>
            <a:spLocks noGrp="1" noChangeArrowheads="1"/>
          </p:cNvSpPr>
          <p:nvPr>
            <p:ph type="title"/>
          </p:nvPr>
        </p:nvSpPr>
        <p:spPr>
          <a:xfrm>
            <a:off x="695325" y="548680"/>
            <a:ext cx="10801350" cy="5189537"/>
          </a:xfrm>
          <a:noFill/>
        </p:spPr>
        <p:txBody>
          <a:bodyPr>
            <a:spAutoFit/>
          </a:bodyPr>
          <a:lstStyle/>
          <a:p>
            <a:pPr eaLnBrk="1" hangingPunct="1">
              <a:lnSpc>
                <a:spcPct val="120000"/>
              </a:lnSpc>
            </a:pPr>
            <a:r>
              <a:rPr lang="en-GB" altLang="en-US" sz="4000" b="1" dirty="0">
                <a:solidFill>
                  <a:schemeClr val="bg1"/>
                </a:solidFill>
                <a:latin typeface="Century Gothic" panose="020B0502020202020204" pitchFamily="34" charset="0"/>
              </a:rPr>
              <a:t>Hear the call of the Kingdom</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to be children of light,</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with the mercy of heaven,</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the humility of Christ,</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walking justly before Him,</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loving all that is right,</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that the life of Christ may shine through us.</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9F91D3B-B97E-9956-734D-97A54334EB5D}"/>
              </a:ext>
            </a:extLst>
          </p:cNvPr>
          <p:cNvSpPr>
            <a:spLocks noGrp="1" noChangeArrowheads="1"/>
          </p:cNvSpPr>
          <p:nvPr>
            <p:ph type="title"/>
          </p:nvPr>
        </p:nvSpPr>
        <p:spPr>
          <a:xfrm>
            <a:off x="695325" y="548680"/>
            <a:ext cx="10801350" cy="3711575"/>
          </a:xfrm>
          <a:noFill/>
        </p:spPr>
        <p:txBody>
          <a:bodyPr>
            <a:spAutoFit/>
          </a:bodyPr>
          <a:lstStyle/>
          <a:p>
            <a:pPr eaLnBrk="1" hangingPunct="1">
              <a:lnSpc>
                <a:spcPct val="120000"/>
              </a:lnSpc>
            </a:pPr>
            <a:r>
              <a:rPr lang="en-GB" altLang="en-US" sz="4000" b="1" dirty="0">
                <a:solidFill>
                  <a:schemeClr val="bg1"/>
                </a:solidFill>
                <a:latin typeface="Century Gothic" panose="020B0502020202020204" pitchFamily="34" charset="0"/>
              </a:rPr>
              <a:t>King of Heaven we will answer the call,</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we will follow bringing hope to the world.</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Filled with passion, </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filled with power to proclaim</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salvation in Jesus' name.</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FDC36458-3AEC-9118-A2A8-565B5A778979}"/>
              </a:ext>
            </a:extLst>
          </p:cNvPr>
          <p:cNvSpPr>
            <a:spLocks noGrp="1" noChangeArrowheads="1"/>
          </p:cNvSpPr>
          <p:nvPr>
            <p:ph type="title"/>
          </p:nvPr>
        </p:nvSpPr>
        <p:spPr>
          <a:xfrm>
            <a:off x="695325" y="548680"/>
            <a:ext cx="10801350" cy="5189537"/>
          </a:xfrm>
          <a:noFill/>
        </p:spPr>
        <p:txBody>
          <a:bodyPr>
            <a:spAutoFit/>
          </a:bodyPr>
          <a:lstStyle/>
          <a:p>
            <a:pPr eaLnBrk="1" hangingPunct="1">
              <a:lnSpc>
                <a:spcPct val="120000"/>
              </a:lnSpc>
            </a:pPr>
            <a:r>
              <a:rPr lang="en-GB" altLang="en-US" sz="4000" b="1" dirty="0">
                <a:solidFill>
                  <a:schemeClr val="bg1"/>
                </a:solidFill>
                <a:latin typeface="Century Gothic" panose="020B0502020202020204" pitchFamily="34" charset="0"/>
              </a:rPr>
              <a:t>Hear the call of the Kingdom</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to reach out to the lost</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with the Father's compassion</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in the wonder of the cross,</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bringing peace and forgiveness</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and a hope yet to come,</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let the nations put their trust in Him.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EFC4410F-779A-B35E-B417-F87D41090885}"/>
              </a:ext>
            </a:extLst>
          </p:cNvPr>
          <p:cNvSpPr>
            <a:spLocks noGrp="1" noChangeArrowheads="1"/>
          </p:cNvSpPr>
          <p:nvPr>
            <p:ph type="title"/>
          </p:nvPr>
        </p:nvSpPr>
        <p:spPr>
          <a:xfrm>
            <a:off x="658812" y="548680"/>
            <a:ext cx="10874375" cy="6120265"/>
          </a:xfrm>
          <a:noFill/>
        </p:spPr>
        <p:txBody>
          <a:bodyPr>
            <a:spAutoFit/>
          </a:bodyPr>
          <a:lstStyle/>
          <a:p>
            <a:pPr eaLnBrk="1" hangingPunct="1">
              <a:lnSpc>
                <a:spcPct val="120000"/>
              </a:lnSpc>
            </a:pPr>
            <a:r>
              <a:rPr lang="en-GB" altLang="en-US" sz="4000" b="1" dirty="0">
                <a:solidFill>
                  <a:schemeClr val="bg1"/>
                </a:solidFill>
                <a:latin typeface="Century Gothic" panose="020B0502020202020204" pitchFamily="34" charset="0"/>
              </a:rPr>
              <a:t>King of Heaven we will answer the call,</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we will follow bringing hope to the world.</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Filled with passion, </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filled with power to proclaim</a:t>
            </a:r>
            <a:br>
              <a:rPr lang="en-GB" altLang="en-US" sz="4000" b="1" dirty="0">
                <a:solidFill>
                  <a:schemeClr val="bg1"/>
                </a:solidFill>
                <a:latin typeface="Century Gothic" panose="020B0502020202020204" pitchFamily="34" charset="0"/>
              </a:rPr>
            </a:br>
            <a:r>
              <a:rPr lang="en-GB" altLang="en-US" sz="4000" b="1" dirty="0">
                <a:solidFill>
                  <a:schemeClr val="bg1"/>
                </a:solidFill>
                <a:latin typeface="Century Gothic" panose="020B0502020202020204" pitchFamily="34" charset="0"/>
              </a:rPr>
              <a:t>salvation in Jesus' name.</a:t>
            </a:r>
            <a:br>
              <a:rPr lang="en-GB" altLang="en-US" sz="3600" b="1" dirty="0">
                <a:solidFill>
                  <a:schemeClr val="bg1"/>
                </a:solidFill>
                <a:latin typeface="Century Gothic" panose="020B0502020202020204" pitchFamily="34" charset="0"/>
              </a:rPr>
            </a:br>
            <a:br>
              <a:rPr lang="en-GB" altLang="en-US" sz="3600" b="1" dirty="0">
                <a:solidFill>
                  <a:schemeClr val="bg1"/>
                </a:solidFill>
                <a:latin typeface="Century Gothic" panose="020B0502020202020204" pitchFamily="34" charset="0"/>
              </a:rPr>
            </a:br>
            <a:br>
              <a:rPr lang="en-GB" altLang="en-US" sz="3600" b="1" dirty="0">
                <a:solidFill>
                  <a:schemeClr val="bg1"/>
                </a:solidFill>
                <a:latin typeface="Century Gothic" panose="020B0502020202020204" pitchFamily="34" charset="0"/>
              </a:rPr>
            </a:br>
            <a:r>
              <a:rPr lang="en-GB" altLang="en-US" sz="2000" b="1" dirty="0">
                <a:solidFill>
                  <a:schemeClr val="bg1"/>
                </a:solidFill>
                <a:latin typeface="Century Gothic" panose="020B0502020202020204" pitchFamily="34" charset="0"/>
              </a:rPr>
              <a:t>Keith Getty and Stuart Townend </a:t>
            </a:r>
            <a:br>
              <a:rPr lang="en-GB" altLang="en-US" sz="2000" b="1" dirty="0">
                <a:solidFill>
                  <a:schemeClr val="bg1"/>
                </a:solidFill>
                <a:latin typeface="Century Gothic" panose="020B0502020202020204" pitchFamily="34" charset="0"/>
              </a:rPr>
            </a:br>
            <a:r>
              <a:rPr lang="en-GB" altLang="en-US" sz="2000" b="1" dirty="0">
                <a:solidFill>
                  <a:schemeClr val="bg1"/>
                </a:solidFill>
                <a:latin typeface="Century Gothic" panose="020B0502020202020204" pitchFamily="34" charset="0"/>
              </a:rPr>
              <a:t>© 2006 Thankyou Music</a:t>
            </a:r>
            <a:br>
              <a:rPr lang="en-GB" altLang="en-US" sz="1600" b="1" dirty="0">
                <a:solidFill>
                  <a:schemeClr val="bg1"/>
                </a:solidFill>
                <a:latin typeface="Century Gothic" panose="020B0502020202020204" pitchFamily="34" charset="0"/>
              </a:rPr>
            </a:br>
            <a:r>
              <a:rPr lang="en-GB" altLang="en-US" sz="1600" b="1" dirty="0">
                <a:solidFill>
                  <a:schemeClr val="bg1"/>
                </a:solidFill>
                <a:latin typeface="Century Gothic" panose="020B0502020202020204" pitchFamily="34" charset="0"/>
              </a:rPr>
              <a:t>All words reproduced under CCLI no 293885</a:t>
            </a:r>
            <a:endParaRPr lang="en-US" altLang="en-US" sz="3600" b="1" dirty="0">
              <a:solidFill>
                <a:schemeClr val="bg1"/>
              </a:solidFill>
              <a:latin typeface="Century Gothic" panose="020B0502020202020204" pitchFamily="34"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4"/>
          <p:cNvSpPr>
            <a:spLocks noGrp="1" noChangeArrowheads="1"/>
          </p:cNvSpPr>
          <p:nvPr>
            <p:ph type="title"/>
          </p:nvPr>
        </p:nvSpPr>
        <p:spPr>
          <a:xfrm>
            <a:off x="1163452" y="548680"/>
            <a:ext cx="9865096" cy="4074833"/>
          </a:xfrm>
        </p:spPr>
        <p:txBody>
          <a:bodyPr wrap="square">
            <a:spAutoFit/>
          </a:bodyPr>
          <a:lstStyle/>
          <a:p>
            <a:pPr algn="ctr" eaLnBrk="1" hangingPunct="1">
              <a:lnSpc>
                <a:spcPct val="120000"/>
              </a:lnSpc>
            </a:pPr>
            <a:r>
              <a:rPr lang="en-GB" altLang="en-US" b="1" dirty="0">
                <a:solidFill>
                  <a:schemeClr val="tx1"/>
                </a:solidFill>
                <a:latin typeface="Century Gothic" panose="020B0502020202020204" pitchFamily="34" charset="0"/>
                <a:cs typeface="Calibri" panose="020F0502020204030204" pitchFamily="34" charset="0"/>
              </a:rPr>
              <a:t>The grace of our Lord Jesus Christ,</a:t>
            </a:r>
            <a:br>
              <a:rPr lang="en-GB" altLang="en-US" b="1" dirty="0">
                <a:solidFill>
                  <a:schemeClr val="tx1"/>
                </a:solidFill>
                <a:latin typeface="Century Gothic" panose="020B0502020202020204" pitchFamily="34" charset="0"/>
                <a:cs typeface="Calibri" panose="020F0502020204030204" pitchFamily="34" charset="0"/>
              </a:rPr>
            </a:br>
            <a:r>
              <a:rPr lang="en-GB" altLang="en-US" b="1" dirty="0">
                <a:solidFill>
                  <a:schemeClr val="tx1"/>
                </a:solidFill>
                <a:latin typeface="Century Gothic" panose="020B0502020202020204" pitchFamily="34" charset="0"/>
                <a:cs typeface="Calibri" panose="020F0502020204030204" pitchFamily="34" charset="0"/>
              </a:rPr>
              <a:t>the love of God</a:t>
            </a:r>
            <a:br>
              <a:rPr lang="en-GB" altLang="en-US" b="1" dirty="0">
                <a:solidFill>
                  <a:schemeClr val="tx1"/>
                </a:solidFill>
                <a:latin typeface="Century Gothic" panose="020B0502020202020204" pitchFamily="34" charset="0"/>
                <a:cs typeface="Calibri" panose="020F0502020204030204" pitchFamily="34" charset="0"/>
              </a:rPr>
            </a:br>
            <a:r>
              <a:rPr lang="en-GB" altLang="en-US" b="1" dirty="0">
                <a:solidFill>
                  <a:schemeClr val="tx1"/>
                </a:solidFill>
                <a:latin typeface="Century Gothic" panose="020B0502020202020204" pitchFamily="34" charset="0"/>
                <a:cs typeface="Calibri" panose="020F0502020204030204" pitchFamily="34" charset="0"/>
              </a:rPr>
              <a:t>and the fellowship of the Holy Spirit,</a:t>
            </a:r>
            <a:br>
              <a:rPr lang="en-GB" altLang="en-US" b="1" dirty="0">
                <a:solidFill>
                  <a:schemeClr val="tx1"/>
                </a:solidFill>
                <a:latin typeface="Century Gothic" panose="020B0502020202020204" pitchFamily="34" charset="0"/>
                <a:cs typeface="Calibri" panose="020F0502020204030204" pitchFamily="34" charset="0"/>
              </a:rPr>
            </a:br>
            <a:r>
              <a:rPr lang="en-GB" altLang="en-US" b="1" dirty="0">
                <a:solidFill>
                  <a:schemeClr val="tx1"/>
                </a:solidFill>
                <a:latin typeface="Century Gothic" panose="020B0502020202020204" pitchFamily="34" charset="0"/>
                <a:cs typeface="Calibri" panose="020F0502020204030204" pitchFamily="34" charset="0"/>
              </a:rPr>
              <a:t>be with us all.</a:t>
            </a:r>
            <a:br>
              <a:rPr lang="en-GB" altLang="en-US" b="1" dirty="0">
                <a:solidFill>
                  <a:schemeClr val="tx1"/>
                </a:solidFill>
                <a:latin typeface="Century Gothic" panose="020B0502020202020204" pitchFamily="34" charset="0"/>
                <a:cs typeface="Calibri" panose="020F0502020204030204" pitchFamily="34" charset="0"/>
              </a:rPr>
            </a:br>
            <a:r>
              <a:rPr lang="en-GB" altLang="en-US" b="1" dirty="0">
                <a:solidFill>
                  <a:schemeClr val="tx1"/>
                </a:solidFill>
                <a:latin typeface="Century Gothic" panose="020B0502020202020204" pitchFamily="34" charset="0"/>
                <a:cs typeface="Calibri" panose="020F0502020204030204" pitchFamily="34" charset="0"/>
              </a:rPr>
              <a:t>Amen.</a:t>
            </a:r>
            <a:endParaRPr lang="en-US" altLang="en-US" b="1" dirty="0">
              <a:solidFill>
                <a:schemeClr val="tx1"/>
              </a:solidFill>
              <a:latin typeface="Century Gothic" panose="020B050202020202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E14795F7-359E-889B-9C4F-4DEB050C57BA}"/>
              </a:ext>
            </a:extLst>
          </p:cNvPr>
          <p:cNvSpPr>
            <a:spLocks noGrp="1" noChangeArrowheads="1"/>
          </p:cNvSpPr>
          <p:nvPr>
            <p:ph type="title"/>
          </p:nvPr>
        </p:nvSpPr>
        <p:spPr>
          <a:xfrm>
            <a:off x="695325" y="587375"/>
            <a:ext cx="10801350" cy="2973388"/>
          </a:xfrm>
        </p:spPr>
        <p:txBody>
          <a:bodyPr>
            <a:spAutoFit/>
          </a:bodyPr>
          <a:lstStyle/>
          <a:p>
            <a:pPr algn="ctr">
              <a:lnSpc>
                <a:spcPct val="120000"/>
              </a:lnSpc>
            </a:pPr>
            <a:r>
              <a:rPr lang="en-GB" altLang="en-US" sz="4000" b="1">
                <a:solidFill>
                  <a:schemeClr val="bg1"/>
                </a:solidFill>
                <a:latin typeface="Century Gothic" panose="020B0502020202020204" pitchFamily="34" charset="0"/>
                <a:cs typeface="Arial" panose="020B0604020202020204" pitchFamily="34" charset="0"/>
              </a:rPr>
              <a:t>This is our God, the Servant King,</a:t>
            </a:r>
            <a:br>
              <a:rPr lang="en-GB" altLang="en-US" sz="4000" b="1">
                <a:solidFill>
                  <a:schemeClr val="bg1"/>
                </a:solidFill>
                <a:latin typeface="Century Gothic" panose="020B0502020202020204" pitchFamily="34" charset="0"/>
                <a:cs typeface="Arial" panose="020B0604020202020204" pitchFamily="34" charset="0"/>
              </a:rPr>
            </a:br>
            <a:r>
              <a:rPr lang="en-GB" altLang="en-US" sz="4000" b="1">
                <a:solidFill>
                  <a:schemeClr val="bg1"/>
                </a:solidFill>
                <a:latin typeface="Century Gothic" panose="020B0502020202020204" pitchFamily="34" charset="0"/>
                <a:cs typeface="Arial" panose="020B0604020202020204" pitchFamily="34" charset="0"/>
              </a:rPr>
              <a:t>He calls us now to follow Him,</a:t>
            </a:r>
            <a:br>
              <a:rPr lang="en-GB" altLang="en-US" sz="4000" b="1">
                <a:solidFill>
                  <a:schemeClr val="bg1"/>
                </a:solidFill>
                <a:latin typeface="Century Gothic" panose="020B0502020202020204" pitchFamily="34" charset="0"/>
                <a:cs typeface="Arial" panose="020B0604020202020204" pitchFamily="34" charset="0"/>
              </a:rPr>
            </a:br>
            <a:r>
              <a:rPr lang="en-GB" altLang="en-US" sz="4000" b="1">
                <a:solidFill>
                  <a:schemeClr val="bg1"/>
                </a:solidFill>
                <a:latin typeface="Century Gothic" panose="020B0502020202020204" pitchFamily="34" charset="0"/>
                <a:cs typeface="Arial" panose="020B0604020202020204" pitchFamily="34" charset="0"/>
              </a:rPr>
              <a:t>to bring our lives as a daily offering</a:t>
            </a:r>
            <a:br>
              <a:rPr lang="en-GB" altLang="en-US" sz="4000" b="1">
                <a:solidFill>
                  <a:schemeClr val="bg1"/>
                </a:solidFill>
                <a:latin typeface="Century Gothic" panose="020B0502020202020204" pitchFamily="34" charset="0"/>
                <a:cs typeface="Arial" panose="020B0604020202020204" pitchFamily="34" charset="0"/>
              </a:rPr>
            </a:br>
            <a:r>
              <a:rPr lang="en-GB" altLang="en-US" sz="4000" b="1">
                <a:solidFill>
                  <a:schemeClr val="bg1"/>
                </a:solidFill>
                <a:latin typeface="Century Gothic" panose="020B0502020202020204" pitchFamily="34" charset="0"/>
                <a:cs typeface="Arial" panose="020B0604020202020204" pitchFamily="34" charset="0"/>
              </a:rPr>
              <a:t>of worship to the Servant King.</a:t>
            </a:r>
            <a:endParaRPr lang="en-GB" altLang="en-US" sz="4000" b="1">
              <a:solidFill>
                <a:schemeClr val="bg1"/>
              </a:solidFill>
              <a:latin typeface="Century Gothic" panose="020B0502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AF61054-B128-229A-451D-AC241B28802A}"/>
              </a:ext>
            </a:extLst>
          </p:cNvPr>
          <p:cNvSpPr>
            <a:spLocks noGrp="1" noChangeArrowheads="1"/>
          </p:cNvSpPr>
          <p:nvPr>
            <p:ph type="title"/>
          </p:nvPr>
        </p:nvSpPr>
        <p:spPr>
          <a:xfrm>
            <a:off x="2209800" y="549275"/>
            <a:ext cx="7772400" cy="2973388"/>
          </a:xfrm>
        </p:spPr>
        <p:txBody>
          <a:bodyPr>
            <a:spAutoFit/>
          </a:bodyPr>
          <a:lstStyle/>
          <a:p>
            <a:pPr algn="ctr">
              <a:lnSpc>
                <a:spcPct val="120000"/>
              </a:lnSpc>
            </a:pPr>
            <a:r>
              <a:rPr lang="en-GB" altLang="en-US" sz="4000" b="1">
                <a:solidFill>
                  <a:schemeClr val="bg1"/>
                </a:solidFill>
                <a:latin typeface="Century Gothic" panose="020B0502020202020204" pitchFamily="34" charset="0"/>
              </a:rPr>
              <a:t>So let us learn how to serve</a:t>
            </a:r>
            <a:br>
              <a:rPr lang="en-GB" altLang="en-US" sz="4000" b="1">
                <a:solidFill>
                  <a:schemeClr val="bg1"/>
                </a:solidFill>
                <a:latin typeface="Century Gothic" panose="020B0502020202020204" pitchFamily="34" charset="0"/>
              </a:rPr>
            </a:br>
            <a:r>
              <a:rPr lang="en-GB" altLang="en-US" sz="4000" b="1">
                <a:solidFill>
                  <a:schemeClr val="bg1"/>
                </a:solidFill>
                <a:latin typeface="Century Gothic" panose="020B0502020202020204" pitchFamily="34" charset="0"/>
                <a:cs typeface="Arial" panose="020B0604020202020204" pitchFamily="34" charset="0"/>
              </a:rPr>
              <a:t>and in our lives enthrone Him,</a:t>
            </a:r>
            <a:br>
              <a:rPr lang="en-GB" altLang="en-US" sz="4000" b="1">
                <a:solidFill>
                  <a:schemeClr val="bg1"/>
                </a:solidFill>
                <a:latin typeface="Century Gothic" panose="020B0502020202020204" pitchFamily="34" charset="0"/>
                <a:cs typeface="Arial" panose="020B0604020202020204" pitchFamily="34" charset="0"/>
              </a:rPr>
            </a:br>
            <a:r>
              <a:rPr lang="en-GB" altLang="en-US" sz="4000" b="1">
                <a:solidFill>
                  <a:schemeClr val="bg1"/>
                </a:solidFill>
                <a:latin typeface="Century Gothic" panose="020B0502020202020204" pitchFamily="34" charset="0"/>
                <a:cs typeface="Arial" panose="020B0604020202020204" pitchFamily="34" charset="0"/>
              </a:rPr>
              <a:t>each other’s needs to prefer,</a:t>
            </a:r>
            <a:br>
              <a:rPr lang="en-GB" altLang="en-US" sz="4000" b="1">
                <a:solidFill>
                  <a:schemeClr val="bg1"/>
                </a:solidFill>
                <a:latin typeface="Century Gothic" panose="020B0502020202020204" pitchFamily="34" charset="0"/>
                <a:cs typeface="Arial" panose="020B0604020202020204" pitchFamily="34" charset="0"/>
              </a:rPr>
            </a:br>
            <a:r>
              <a:rPr lang="en-GB" altLang="en-US" sz="4000" b="1">
                <a:solidFill>
                  <a:schemeClr val="bg1"/>
                </a:solidFill>
                <a:latin typeface="Century Gothic" panose="020B0502020202020204" pitchFamily="34" charset="0"/>
                <a:cs typeface="Arial" panose="020B0604020202020204" pitchFamily="34" charset="0"/>
              </a:rPr>
              <a:t>for it is Christ we're serving.</a:t>
            </a:r>
            <a:endParaRPr lang="en-GB" altLang="en-US" sz="4000" b="1">
              <a:solidFill>
                <a:schemeClr val="bg1"/>
              </a:solidFill>
              <a:latin typeface="Century Gothic" panose="020B0502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CE43045-D17F-6EF4-F5A1-7319C66B05FF}"/>
              </a:ext>
            </a:extLst>
          </p:cNvPr>
          <p:cNvSpPr>
            <a:spLocks noGrp="1" noChangeArrowheads="1"/>
          </p:cNvSpPr>
          <p:nvPr>
            <p:ph type="title"/>
          </p:nvPr>
        </p:nvSpPr>
        <p:spPr>
          <a:xfrm>
            <a:off x="695325" y="620688"/>
            <a:ext cx="10801350" cy="6045886"/>
          </a:xfrm>
        </p:spPr>
        <p:txBody>
          <a:bodyPr>
            <a:spAutoFit/>
          </a:bodyPr>
          <a:lstStyle/>
          <a:p>
            <a:pPr algn="ctr">
              <a:lnSpc>
                <a:spcPct val="120000"/>
              </a:lnSpc>
            </a:pPr>
            <a:r>
              <a:rPr lang="en-GB" altLang="en-US" sz="4000" b="1" dirty="0">
                <a:solidFill>
                  <a:schemeClr val="bg1"/>
                </a:solidFill>
                <a:latin typeface="Century Gothic" panose="020B0502020202020204" pitchFamily="34" charset="0"/>
                <a:cs typeface="Arial" panose="020B0604020202020204" pitchFamily="34" charset="0"/>
              </a:rPr>
              <a:t>This is our God, the Servant King,</a:t>
            </a:r>
            <a:br>
              <a:rPr lang="en-GB" altLang="en-US" sz="4000" b="1" dirty="0">
                <a:solidFill>
                  <a:schemeClr val="bg1"/>
                </a:solidFill>
                <a:latin typeface="Century Gothic" panose="020B0502020202020204" pitchFamily="34" charset="0"/>
                <a:cs typeface="Arial" panose="020B0604020202020204" pitchFamily="34" charset="0"/>
              </a:rPr>
            </a:br>
            <a:r>
              <a:rPr lang="en-GB" altLang="en-US" sz="4000" b="1" dirty="0">
                <a:solidFill>
                  <a:schemeClr val="bg1"/>
                </a:solidFill>
                <a:latin typeface="Century Gothic" panose="020B0502020202020204" pitchFamily="34" charset="0"/>
                <a:cs typeface="Arial" panose="020B0604020202020204" pitchFamily="34" charset="0"/>
              </a:rPr>
              <a:t>He calls us now to follow Him,</a:t>
            </a:r>
            <a:br>
              <a:rPr lang="en-GB" altLang="en-US" sz="4000" b="1" dirty="0">
                <a:solidFill>
                  <a:schemeClr val="bg1"/>
                </a:solidFill>
                <a:latin typeface="Century Gothic" panose="020B0502020202020204" pitchFamily="34" charset="0"/>
                <a:cs typeface="Arial" panose="020B0604020202020204" pitchFamily="34" charset="0"/>
              </a:rPr>
            </a:br>
            <a:r>
              <a:rPr lang="en-GB" altLang="en-US" sz="4000" b="1" dirty="0">
                <a:solidFill>
                  <a:schemeClr val="bg1"/>
                </a:solidFill>
                <a:latin typeface="Century Gothic" panose="020B0502020202020204" pitchFamily="34" charset="0"/>
                <a:cs typeface="Arial" panose="020B0604020202020204" pitchFamily="34" charset="0"/>
              </a:rPr>
              <a:t>to bring our lives as a daily offering</a:t>
            </a:r>
            <a:br>
              <a:rPr lang="en-GB" altLang="en-US" sz="4000" b="1" dirty="0">
                <a:solidFill>
                  <a:schemeClr val="bg1"/>
                </a:solidFill>
                <a:latin typeface="Century Gothic" panose="020B0502020202020204" pitchFamily="34" charset="0"/>
                <a:cs typeface="Arial" panose="020B0604020202020204" pitchFamily="34" charset="0"/>
              </a:rPr>
            </a:br>
            <a:r>
              <a:rPr lang="en-GB" altLang="en-US" sz="4000" b="1" dirty="0">
                <a:solidFill>
                  <a:schemeClr val="bg1"/>
                </a:solidFill>
                <a:latin typeface="Century Gothic" panose="020B0502020202020204" pitchFamily="34" charset="0"/>
                <a:cs typeface="Arial" panose="020B0604020202020204" pitchFamily="34" charset="0"/>
              </a:rPr>
              <a:t>of worship to the Servant King.</a:t>
            </a:r>
            <a:br>
              <a:rPr lang="en-GB" altLang="en-US" sz="3600" b="1" dirty="0">
                <a:solidFill>
                  <a:schemeClr val="bg1"/>
                </a:solidFill>
                <a:latin typeface="Century Gothic" panose="020B0502020202020204" pitchFamily="34" charset="0"/>
                <a:cs typeface="Arial" panose="020B0604020202020204" pitchFamily="34" charset="0"/>
              </a:rPr>
            </a:br>
            <a:br>
              <a:rPr lang="en-GB" altLang="en-US" sz="3600" b="1" dirty="0">
                <a:solidFill>
                  <a:schemeClr val="bg1"/>
                </a:solidFill>
                <a:latin typeface="Century Gothic" panose="020B0502020202020204" pitchFamily="34" charset="0"/>
                <a:cs typeface="Arial" panose="020B0604020202020204" pitchFamily="34" charset="0"/>
              </a:rPr>
            </a:br>
            <a:br>
              <a:rPr lang="en-GB" altLang="en-US" sz="3600" b="1" dirty="0">
                <a:solidFill>
                  <a:schemeClr val="bg1"/>
                </a:solidFill>
                <a:latin typeface="Century Gothic" panose="020B0502020202020204" pitchFamily="34" charset="0"/>
                <a:cs typeface="Arial" panose="020B0604020202020204" pitchFamily="34" charset="0"/>
              </a:rPr>
            </a:br>
            <a:br>
              <a:rPr lang="en-GB" altLang="en-US" sz="3600" b="1" dirty="0">
                <a:solidFill>
                  <a:schemeClr val="bg1"/>
                </a:solidFill>
                <a:latin typeface="Century Gothic" panose="020B0502020202020204" pitchFamily="34" charset="0"/>
                <a:cs typeface="Arial" panose="020B0604020202020204" pitchFamily="34" charset="0"/>
              </a:rPr>
            </a:br>
            <a:r>
              <a:rPr lang="en-GB" altLang="en-US" sz="2000" b="1" dirty="0">
                <a:solidFill>
                  <a:schemeClr val="bg1"/>
                </a:solidFill>
                <a:latin typeface="Century Gothic" panose="020B0502020202020204" pitchFamily="34" charset="0"/>
                <a:cs typeface="Arial" panose="020B0604020202020204" pitchFamily="34" charset="0"/>
              </a:rPr>
              <a:t>Graham Kendrick 1983</a:t>
            </a:r>
            <a:br>
              <a:rPr lang="en-GB" altLang="en-US" sz="2000" b="1" dirty="0">
                <a:solidFill>
                  <a:schemeClr val="bg1"/>
                </a:solidFill>
                <a:latin typeface="Century Gothic" panose="020B0502020202020204" pitchFamily="34" charset="0"/>
                <a:cs typeface="Arial" panose="020B0604020202020204" pitchFamily="34" charset="0"/>
              </a:rPr>
            </a:br>
            <a:r>
              <a:rPr lang="en-GB" altLang="en-US" sz="2000" b="1" dirty="0">
                <a:solidFill>
                  <a:schemeClr val="bg1"/>
                </a:solidFill>
                <a:latin typeface="Century Gothic" panose="020B0502020202020204" pitchFamily="34" charset="0"/>
                <a:cs typeface="Arial" panose="020B0604020202020204" pitchFamily="34" charset="0"/>
              </a:rPr>
              <a:t> </a:t>
            </a:r>
            <a:r>
              <a:rPr lang="en-US" altLang="en-US" sz="2000" b="1" dirty="0">
                <a:solidFill>
                  <a:schemeClr val="bg1"/>
                </a:solidFill>
                <a:latin typeface="Century Gothic" panose="020B0502020202020204" pitchFamily="34" charset="0"/>
                <a:cs typeface="Arial" panose="020B0604020202020204" pitchFamily="34" charset="0"/>
              </a:rPr>
              <a:t>© </a:t>
            </a:r>
            <a:r>
              <a:rPr lang="en-GB" altLang="en-US" sz="2000" b="1" dirty="0">
                <a:solidFill>
                  <a:schemeClr val="bg1"/>
                </a:solidFill>
                <a:latin typeface="Century Gothic" panose="020B0502020202020204" pitchFamily="34" charset="0"/>
                <a:cs typeface="Arial" panose="020B0604020202020204" pitchFamily="34" charset="0"/>
              </a:rPr>
              <a:t>Kingsway’s Thankyou Music</a:t>
            </a:r>
            <a:br>
              <a:rPr lang="en-GB" altLang="en-US" sz="1600" b="1" i="1" dirty="0">
                <a:solidFill>
                  <a:schemeClr val="bg1"/>
                </a:solidFill>
                <a:latin typeface="Century Gothic" panose="020B0502020202020204" pitchFamily="34" charset="0"/>
                <a:cs typeface="Arial" panose="020B0604020202020204" pitchFamily="34" charset="0"/>
              </a:rPr>
            </a:br>
            <a:r>
              <a:rPr lang="en-GB" altLang="en-US" sz="1600" b="1" i="1" dirty="0">
                <a:solidFill>
                  <a:schemeClr val="bg1"/>
                </a:solidFill>
                <a:latin typeface="Century Gothic" panose="020B0502020202020204" pitchFamily="34" charset="0"/>
                <a:cs typeface="Arial" panose="020B0604020202020204" pitchFamily="34" charset="0"/>
              </a:rPr>
              <a:t>All words reproduced under Christian Copyright Licence no 293885</a:t>
            </a:r>
          </a:p>
        </p:txBody>
      </p:sp>
    </p:spTree>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5_Default Design">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Default Design">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5.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1_Default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3_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4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99537</TotalTime>
  <Words>2620</Words>
  <Application>Microsoft Office PowerPoint</Application>
  <PresentationFormat>Widescreen</PresentationFormat>
  <Paragraphs>116</Paragraphs>
  <Slides>64</Slides>
  <Notes>23</Notes>
  <HiddenSlides>0</HiddenSlides>
  <MMClips>0</MMClips>
  <ScaleCrop>false</ScaleCrop>
  <HeadingPairs>
    <vt:vector size="6" baseType="variant">
      <vt:variant>
        <vt:lpstr>Fonts Used</vt:lpstr>
      </vt:variant>
      <vt:variant>
        <vt:i4>8</vt:i4>
      </vt:variant>
      <vt:variant>
        <vt:lpstr>Theme</vt:lpstr>
      </vt:variant>
      <vt:variant>
        <vt:i4>10</vt:i4>
      </vt:variant>
      <vt:variant>
        <vt:lpstr>Slide Titles</vt:lpstr>
      </vt:variant>
      <vt:variant>
        <vt:i4>64</vt:i4>
      </vt:variant>
    </vt:vector>
  </HeadingPairs>
  <TitlesOfParts>
    <vt:vector size="82" baseType="lpstr">
      <vt:lpstr>ＭＳ Ｐゴシック</vt:lpstr>
      <vt:lpstr>Aptos</vt:lpstr>
      <vt:lpstr>Aptos Display</vt:lpstr>
      <vt:lpstr>Arial</vt:lpstr>
      <vt:lpstr>Calibri</vt:lpstr>
      <vt:lpstr>Calibri Light</vt:lpstr>
      <vt:lpstr>Century Gothic</vt:lpstr>
      <vt:lpstr>Times New Roman</vt:lpstr>
      <vt:lpstr>1_Office Theme</vt:lpstr>
      <vt:lpstr>9_Office Theme</vt:lpstr>
      <vt:lpstr>5_Office Theme</vt:lpstr>
      <vt:lpstr>Default Design</vt:lpstr>
      <vt:lpstr>2_Office Theme</vt:lpstr>
      <vt:lpstr>1_Default Design</vt:lpstr>
      <vt:lpstr>2_Default Design</vt:lpstr>
      <vt:lpstr>3_Default Design</vt:lpstr>
      <vt:lpstr>4_Default Design</vt:lpstr>
      <vt:lpstr>5_Default Design</vt:lpstr>
      <vt:lpstr>Morning Service</vt:lpstr>
      <vt:lpstr>From heaven You came, helpless babe, entered our world, Your glory veiled; not to be served but to serve, and give Your life that we might live.</vt:lpstr>
      <vt:lpstr>This is our God, the Servant King, He calls us now to follow Him, to bring our lives as a daily offering of worship to the Servant King.</vt:lpstr>
      <vt:lpstr>There in the garden of tears my heavy load He chose to bear; His heart with sorrow was torn, “Yet not My will, but Yours” He said.</vt:lpstr>
      <vt:lpstr>This is our God, the Servant King, He calls us now to follow Him, to bring our lives as a daily offering of worship to the Servant King.</vt:lpstr>
      <vt:lpstr>Come see His hands and His feet, the scars that speak of sacrifice, hands that flung stars into space to cruel nails surrendered.</vt:lpstr>
      <vt:lpstr>This is our God, the Servant King, He calls us now to follow Him, to bring our lives as a daily offering of worship to the Servant King.</vt:lpstr>
      <vt:lpstr>So let us learn how to serve and in our lives enthrone Him, each other’s needs to prefer, for it is Christ we're serving.</vt:lpstr>
      <vt:lpstr>This is our God, the Servant King, He calls us now to follow Him, to bring our lives as a daily offering of worship to the Servant King.    Graham Kendrick 1983  © Kingsway’s Thankyou Music All words reproduced under Christian Copyright Licence no 293885</vt:lpstr>
      <vt:lpstr>Prayer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Children’s talk</vt:lpstr>
      <vt:lpstr>Praise God from whom all blessings flow, praise Him all creatures here below, praise Him above, ye heavenly host, praise Father, Son and Holy Ghost.</vt:lpstr>
      <vt:lpstr>Prayer</vt:lpstr>
      <vt:lpstr>Facing a task unfinished, that drives us to our knees, a need that, undiminished, rebukes our slothful ease. We who rejoice to know Thee, renew before Thy throne the solemn pledge we owe Thee, to go and make Thee known.</vt:lpstr>
      <vt:lpstr>Where other lords beside Thee hold their unhindered sway, where forces that defied Thee defy Thee still today. With none to heed their crying for life, and love, and light, unnumbered souls are dying, and pass into the night.</vt:lpstr>
      <vt:lpstr>We go to all the world, with kingdom hope unfurled. No other name has power to save but Jesus Christ the Lord.</vt:lpstr>
      <vt:lpstr>We bear the torch, that flaming, fell from the hands of those who gave their lives, proclaiming that Jesus died and rose. Ours is the same commission, the same glad message ours, fired by the same ambition, to Thee we yield our powers.</vt:lpstr>
      <vt:lpstr>We go to all the world, with kingdom hope unfurled. No other name has power to save but Jesus Christ the Lord.</vt:lpstr>
      <vt:lpstr>O Father who sustained them, O Spirit who inspired, Saviour, whose love constrained them to toil with zeal untired, from cowardice defend us, from lethargy awake! Forth on Thine errands send us, to labour for Thy sake.</vt:lpstr>
      <vt:lpstr>We go to all the world, His kingdom hope unfurled. No other name has power to save but Jesus Christ the Lord.</vt:lpstr>
      <vt:lpstr>We go to all the world, His kingdom hope unfurled. No other name has power to save but Jesus Christ the Lord.    Frank Houghton (1894 – 1972) All words are reproduced under Christian Copyright Licence No. 293885</vt:lpstr>
      <vt:lpstr>PowerPoint Presentation</vt:lpstr>
      <vt:lpstr>Prayer</vt:lpstr>
      <vt:lpstr>God of grace, amazing wonder, irresistible and free. Oh, the miracle of mercy; Jesus reaches down to me. God of grace, I stand in wonder, as my God restores my soul: His own blood has paid my ransom; awesome cost to make me whole.</vt:lpstr>
      <vt:lpstr>God of grace who loved and knew me  long before the world began; sent my Saviour down from heaven: perfect God and perfect man. God of grace, I trust in Jesus, I’m accepted as His own. Ev’ry day new grace sustains me, as I lean on Him alone.</vt:lpstr>
      <vt:lpstr>God of grace, I stand astounded, cleansed, forgiven and secure. All my fears are now confounded  and my hope is ever sure. God of grace, now crowned in glory, where one day I’ll see Your face; and forever I’ll adore You  in  Your everlasting grace. Keith Getty and Jonathan Rea © 2003 Thankyou Music/Adm. By worshiptogether.com songs  All words are reproduced under Christian Copyright licence no. 293885 </vt:lpstr>
      <vt:lpstr>The grace of our Lord Jesus Christ, the love of God and the fellowship of the Holy Spirit, be with us all. Amen.</vt:lpstr>
      <vt:lpstr>Evening Service</vt:lpstr>
      <vt:lpstr>We won’t fear the battle, we won’t fear the night. We will walk the valley, with You by our side. You will go before us, You will lead the way, we have found a refuge, only You can save.</vt:lpstr>
      <vt:lpstr>Sing with joy now: our God is for us,  the Father’s love  is a strong and mighty fortress. Raise your voice now, no love is greater. Who can stand against us if our God is for us?</vt:lpstr>
      <vt:lpstr>Even when I stumble, even when I fall, even when I turn back, still Your love is sure. You will not abandon, You will not forsake, You will cheer me onward  with never ending grace.</vt:lpstr>
      <vt:lpstr>Sing with joy now: our God is for us,  the Father’s love  is a strong and mighty fortress. Raise your voice now, no love is greater. Who can stand against us if our God is for us?</vt:lpstr>
      <vt:lpstr>Neither height nor depth can separate us, hell and death will not defeat us, He who gave His Son to free us holds me in His love. Neither height nor depth can separate us, hell and death will not defeat us, He who gave His Son to free us holds me in His love.</vt:lpstr>
      <vt:lpstr>Sing with joy now: our God is for us,  the Father’s love  is a strong and mighty fortress. Raise your voice now, no love is greater. Who can stand against us if our God is for us?   Michael Farren, James Ferguson, Tiarne Tranter, Jesse Reeves, Jonny Robinson, James Tealy, Rich Thompson © 2018 CityAlight Music All words reproduced under CCLI no 293885</vt:lpstr>
      <vt:lpstr>Prayer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My soul finds rest in God alone, my rock and my salvation, a fortress strong against my foes, and I will not be shaken. Though lips may bless and hearts may curse, and lies like arrows pierce me, I’ll fix my heart on righteousness, I’ll look to Him who hears me.</vt:lpstr>
      <vt:lpstr>O praise Him, Hallelujah; my delight and my reward: everlasting, never failing; my Redeemer, my God.</vt:lpstr>
      <vt:lpstr>Find rest my soul in God alone amid the world’s temptations. When evil seeks to take a hold I’ll cling to my salvation. Though riches come and riches go don’t set your heart upon them. The fields of hope in which I sow are harvested in heaven.</vt:lpstr>
      <vt:lpstr>O praise Him, Hallelujah; my delight and my reward: everlasting, never failing; my Redeemer, my God.</vt:lpstr>
      <vt:lpstr>I’ll set my gaze on God alone and trust in Him completely. With every day pour out my soul and He will prove His mercy. Though life is but a fleeting breath a sigh too brief to measure, my King has crushed the curse of death and I am His forever.</vt:lpstr>
      <vt:lpstr>O praise Him, Hallelujah; my delight and my reward: everlasting, never failing; my Redeemer, my God.    Aaron Keys &amp; Stuart Townend All words reproduced under CCLI no 293885</vt:lpstr>
      <vt:lpstr>PowerPoint Presentation</vt:lpstr>
      <vt:lpstr>Prayer</vt:lpstr>
      <vt:lpstr>Hear the call of the kingdom, lift your eyes to the King, let His song rise within you as a fragrant offering of how God rich in mercy came in Christ to redeem all who trust in His unfailing grace.</vt:lpstr>
      <vt:lpstr>Hear the call of the Kingdom to be children of light, with the mercy of heaven, the humility of Christ, walking justly before Him, loving all that is right, that the life of Christ may shine through us.</vt:lpstr>
      <vt:lpstr>King of Heaven we will answer the call, we will follow bringing hope to the world. Filled with passion,  filled with power to proclaim salvation in Jesus' name.</vt:lpstr>
      <vt:lpstr>Hear the call of the Kingdom to reach out to the lost with the Father's compassion in the wonder of the cross, bringing peace and forgiveness and a hope yet to come, let the nations put their trust in Him. </vt:lpstr>
      <vt:lpstr>King of Heaven we will answer the call, we will follow bringing hope to the world. Filled with passion,  filled with power to proclaim salvation in Jesus' name.   Keith Getty and Stuart Townend  © 2006 Thankyou Music All words reproduced under CCLI no 293885</vt:lpstr>
      <vt:lpstr>The grace of our Lord Jesus Christ, the love of God and the fellowship of the Holy Spirit, be with us all. Amen.</vt:lpstr>
    </vt:vector>
  </TitlesOfParts>
  <Company>Gilcomston South Church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Rosie Mckie</dc:creator>
  <cp:lastModifiedBy>Rosie McKie</cp:lastModifiedBy>
  <cp:revision>4044</cp:revision>
  <cp:lastPrinted>2025-09-02T10:42:56Z</cp:lastPrinted>
  <dcterms:created xsi:type="dcterms:W3CDTF">2012-12-21T11:51:37Z</dcterms:created>
  <dcterms:modified xsi:type="dcterms:W3CDTF">2025-09-09T11:18:46Z</dcterms:modified>
</cp:coreProperties>
</file>