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91149" r:id="rId2"/>
    <p:sldMasterId id="2147491185" r:id="rId3"/>
    <p:sldMasterId id="2147491833" r:id="rId4"/>
    <p:sldMasterId id="2147491845" r:id="rId5"/>
    <p:sldMasterId id="2147491857" r:id="rId6"/>
    <p:sldMasterId id="2147491869" r:id="rId7"/>
    <p:sldMasterId id="2147491881" r:id="rId8"/>
    <p:sldMasterId id="2147491893" r:id="rId9"/>
    <p:sldMasterId id="2147491905" r:id="rId10"/>
    <p:sldMasterId id="2147491917" r:id="rId11"/>
    <p:sldMasterId id="2147491929" r:id="rId12"/>
    <p:sldMasterId id="2147491941" r:id="rId13"/>
  </p:sldMasterIdLst>
  <p:notesMasterIdLst>
    <p:notesMasterId r:id="rId76"/>
  </p:notesMasterIdLst>
  <p:handoutMasterIdLst>
    <p:handoutMasterId r:id="rId77"/>
  </p:handoutMasterIdLst>
  <p:sldIdLst>
    <p:sldId id="10660" r:id="rId14"/>
    <p:sldId id="256" r:id="rId15"/>
    <p:sldId id="257" r:id="rId16"/>
    <p:sldId id="258" r:id="rId17"/>
    <p:sldId id="10279" r:id="rId18"/>
    <p:sldId id="9869" r:id="rId19"/>
    <p:sldId id="11014" r:id="rId20"/>
    <p:sldId id="11015" r:id="rId21"/>
    <p:sldId id="10774" r:id="rId22"/>
    <p:sldId id="11034" r:id="rId23"/>
    <p:sldId id="11035" r:id="rId24"/>
    <p:sldId id="11013" r:id="rId25"/>
    <p:sldId id="11036" r:id="rId26"/>
    <p:sldId id="11037" r:id="rId27"/>
    <p:sldId id="11038" r:id="rId28"/>
    <p:sldId id="259" r:id="rId29"/>
    <p:sldId id="260" r:id="rId30"/>
    <p:sldId id="10745" r:id="rId31"/>
    <p:sldId id="10659" r:id="rId32"/>
    <p:sldId id="11043" r:id="rId33"/>
    <p:sldId id="11044" r:id="rId34"/>
    <p:sldId id="11045" r:id="rId35"/>
    <p:sldId id="11046" r:id="rId36"/>
    <p:sldId id="11033" r:id="rId37"/>
    <p:sldId id="11039" r:id="rId38"/>
    <p:sldId id="11040" r:id="rId39"/>
    <p:sldId id="11041" r:id="rId40"/>
    <p:sldId id="261" r:id="rId41"/>
    <p:sldId id="11042" r:id="rId42"/>
    <p:sldId id="262" r:id="rId43"/>
    <p:sldId id="437" r:id="rId44"/>
    <p:sldId id="8407" r:id="rId45"/>
    <p:sldId id="11047" r:id="rId46"/>
    <p:sldId id="11048" r:id="rId47"/>
    <p:sldId id="11049" r:id="rId48"/>
    <p:sldId id="11050" r:id="rId49"/>
    <p:sldId id="10468" r:id="rId50"/>
    <p:sldId id="11051" r:id="rId51"/>
    <p:sldId id="11052" r:id="rId52"/>
    <p:sldId id="11053" r:id="rId53"/>
    <p:sldId id="11054" r:id="rId54"/>
    <p:sldId id="10931" r:id="rId55"/>
    <p:sldId id="11016" r:id="rId56"/>
    <p:sldId id="11017" r:id="rId57"/>
    <p:sldId id="11018" r:id="rId58"/>
    <p:sldId id="11019" r:id="rId59"/>
    <p:sldId id="11020" r:id="rId60"/>
    <p:sldId id="11021" r:id="rId61"/>
    <p:sldId id="11022" r:id="rId62"/>
    <p:sldId id="11023" r:id="rId63"/>
    <p:sldId id="11055" r:id="rId64"/>
    <p:sldId id="11056" r:id="rId65"/>
    <p:sldId id="11057" r:id="rId66"/>
    <p:sldId id="10751" r:id="rId67"/>
    <p:sldId id="10470" r:id="rId68"/>
    <p:sldId id="11058" r:id="rId69"/>
    <p:sldId id="11059" r:id="rId70"/>
    <p:sldId id="11060" r:id="rId71"/>
    <p:sldId id="11061" r:id="rId72"/>
    <p:sldId id="11062" r:id="rId73"/>
    <p:sldId id="11063" r:id="rId74"/>
    <p:sldId id="10418" r:id="rId75"/>
  </p:sldIdLst>
  <p:sldSz cx="12192000" cy="6858000"/>
  <p:notesSz cx="7104063" cy="10234613"/>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Calibri" pitchFamily="34"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Calibri" pitchFamily="34"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Calibri" pitchFamily="34"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Calibri" pitchFamily="34" charset="0"/>
        <a:ea typeface="ＭＳ Ｐゴシック" pitchFamily="34" charset="-128"/>
        <a:cs typeface="Arial" charset="0"/>
      </a:defRPr>
    </a:lvl5pPr>
    <a:lvl6pPr marL="2286000" algn="l" defTabSz="914400" rtl="0" eaLnBrk="1" latinLnBrk="0" hangingPunct="1">
      <a:defRPr kern="1200">
        <a:solidFill>
          <a:schemeClr val="tx1"/>
        </a:solidFill>
        <a:latin typeface="Calibri" pitchFamily="34" charset="0"/>
        <a:ea typeface="ＭＳ Ｐゴシック" pitchFamily="34" charset="-128"/>
        <a:cs typeface="Arial" charset="0"/>
      </a:defRPr>
    </a:lvl6pPr>
    <a:lvl7pPr marL="2743200" algn="l" defTabSz="914400" rtl="0" eaLnBrk="1" latinLnBrk="0" hangingPunct="1">
      <a:defRPr kern="1200">
        <a:solidFill>
          <a:schemeClr val="tx1"/>
        </a:solidFill>
        <a:latin typeface="Calibri" pitchFamily="34" charset="0"/>
        <a:ea typeface="ＭＳ Ｐゴシック" pitchFamily="34" charset="-128"/>
        <a:cs typeface="Arial" charset="0"/>
      </a:defRPr>
    </a:lvl7pPr>
    <a:lvl8pPr marL="3200400" algn="l" defTabSz="914400" rtl="0" eaLnBrk="1" latinLnBrk="0" hangingPunct="1">
      <a:defRPr kern="1200">
        <a:solidFill>
          <a:schemeClr val="tx1"/>
        </a:solidFill>
        <a:latin typeface="Calibri" pitchFamily="34" charset="0"/>
        <a:ea typeface="ＭＳ Ｐゴシック" pitchFamily="34" charset="-128"/>
        <a:cs typeface="Arial" charset="0"/>
      </a:defRPr>
    </a:lvl8pPr>
    <a:lvl9pPr marL="3657600" algn="l" defTabSz="914400" rtl="0" eaLnBrk="1" latinLnBrk="0" hangingPunct="1">
      <a:defRPr kern="1200">
        <a:solidFill>
          <a:schemeClr val="tx1"/>
        </a:solidFill>
        <a:latin typeface="Calibri" pitchFamily="34" charset="0"/>
        <a:ea typeface="ＭＳ Ｐゴシック" pitchFamily="34" charset="-128"/>
        <a:cs typeface="Arial" charset="0"/>
      </a:defRPr>
    </a:lvl9pPr>
  </p:defaultTextStyle>
  <p:extLst>
    <p:ext uri="{521415D9-36F7-43E2-AB2F-B90AF26B5E84}">
      <p14:sectionLst xmlns:p14="http://schemas.microsoft.com/office/powerpoint/2010/main">
        <p14:section name="Default Section" id="{EC56FACD-1A9F-48D3-B68E-BC686F89D753}">
          <p14:sldIdLst>
            <p14:sldId id="10660"/>
            <p14:sldId id="256"/>
            <p14:sldId id="257"/>
            <p14:sldId id="258"/>
            <p14:sldId id="10279"/>
            <p14:sldId id="9869"/>
            <p14:sldId id="11014"/>
            <p14:sldId id="11015"/>
            <p14:sldId id="10774"/>
            <p14:sldId id="11034"/>
            <p14:sldId id="11035"/>
            <p14:sldId id="11013"/>
            <p14:sldId id="11036"/>
            <p14:sldId id="11037"/>
            <p14:sldId id="11038"/>
            <p14:sldId id="259"/>
            <p14:sldId id="260"/>
            <p14:sldId id="10745"/>
            <p14:sldId id="10659"/>
            <p14:sldId id="11043"/>
            <p14:sldId id="11044"/>
            <p14:sldId id="11045"/>
            <p14:sldId id="11046"/>
            <p14:sldId id="11033"/>
            <p14:sldId id="11039"/>
            <p14:sldId id="11040"/>
            <p14:sldId id="11041"/>
            <p14:sldId id="261"/>
            <p14:sldId id="11042"/>
            <p14:sldId id="262"/>
            <p14:sldId id="437"/>
            <p14:sldId id="8407"/>
            <p14:sldId id="11047"/>
            <p14:sldId id="11048"/>
            <p14:sldId id="11049"/>
            <p14:sldId id="11050"/>
            <p14:sldId id="10468"/>
            <p14:sldId id="11051"/>
            <p14:sldId id="11052"/>
            <p14:sldId id="11053"/>
            <p14:sldId id="11054"/>
            <p14:sldId id="10931"/>
            <p14:sldId id="11016"/>
            <p14:sldId id="11017"/>
            <p14:sldId id="11018"/>
            <p14:sldId id="11019"/>
            <p14:sldId id="11020"/>
            <p14:sldId id="11021"/>
            <p14:sldId id="11022"/>
            <p14:sldId id="11023"/>
            <p14:sldId id="11055"/>
            <p14:sldId id="11056"/>
            <p14:sldId id="11057"/>
            <p14:sldId id="10751"/>
            <p14:sldId id="10470"/>
            <p14:sldId id="11058"/>
            <p14:sldId id="11059"/>
            <p14:sldId id="11060"/>
            <p14:sldId id="11061"/>
            <p14:sldId id="11062"/>
            <p14:sldId id="11063"/>
            <p14:sldId id="1041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0000FF"/>
    <a:srgbClr val="945200"/>
    <a:srgbClr val="4A206A"/>
    <a:srgbClr val="009051"/>
    <a:srgbClr val="009193"/>
    <a:srgbClr val="0080FF"/>
    <a:srgbClr val="66CCFF"/>
    <a:srgbClr val="FFCC66"/>
    <a:srgbClr val="FF6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965" autoAdjust="0"/>
    <p:restoredTop sz="86385" autoAdjust="0"/>
  </p:normalViewPr>
  <p:slideViewPr>
    <p:cSldViewPr>
      <p:cViewPr varScale="1">
        <p:scale>
          <a:sx n="76" d="100"/>
          <a:sy n="76" d="100"/>
        </p:scale>
        <p:origin x="132" y="444"/>
      </p:cViewPr>
      <p:guideLst>
        <p:guide orient="horz" pos="2160"/>
        <p:guide pos="3840"/>
      </p:guideLst>
    </p:cSldViewPr>
  </p:slideViewPr>
  <p:outlineViewPr>
    <p:cViewPr>
      <p:scale>
        <a:sx n="33" d="100"/>
        <a:sy n="33" d="100"/>
      </p:scale>
      <p:origin x="0" y="-20724"/>
    </p:cViewPr>
  </p:outlineViewPr>
  <p:notesTextViewPr>
    <p:cViewPr>
      <p:scale>
        <a:sx n="3" d="2"/>
        <a:sy n="3" d="2"/>
      </p:scale>
      <p:origin x="0" y="0"/>
    </p:cViewPr>
  </p:notesTextViewPr>
  <p:sorterViewPr>
    <p:cViewPr varScale="1">
      <p:scale>
        <a:sx n="1" d="1"/>
        <a:sy n="1" d="1"/>
      </p:scale>
      <p:origin x="0" y="-13500"/>
    </p:cViewPr>
  </p:sorterViewPr>
  <p:notesViewPr>
    <p:cSldViewPr>
      <p:cViewPr varScale="1">
        <p:scale>
          <a:sx n="75" d="100"/>
          <a:sy n="75" d="100"/>
        </p:scale>
        <p:origin x="318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9" y="108"/>
            <a:ext cx="3079201" cy="512222"/>
          </a:xfrm>
          <a:prstGeom prst="rect">
            <a:avLst/>
          </a:prstGeom>
        </p:spPr>
        <p:txBody>
          <a:bodyPr vert="horz" lIns="95213" tIns="47604" rIns="95213" bIns="47604" rtlCol="0"/>
          <a:lstStyle>
            <a:lvl1pPr algn="l" fontAlgn="auto">
              <a:spcBef>
                <a:spcPts val="0"/>
              </a:spcBef>
              <a:spcAft>
                <a:spcPts val="0"/>
              </a:spcAft>
              <a:defRPr sz="1300">
                <a:latin typeface="+mn-lt"/>
                <a:ea typeface="+mn-ea"/>
                <a:cs typeface="+mn-cs"/>
              </a:defRPr>
            </a:lvl1pPr>
          </a:lstStyle>
          <a:p>
            <a:pPr>
              <a:defRPr/>
            </a:pPr>
            <a:r>
              <a:rPr lang="en-GB"/>
              <a:t>Morning Hymns 2020-03-15</a:t>
            </a:r>
          </a:p>
        </p:txBody>
      </p:sp>
      <p:sp>
        <p:nvSpPr>
          <p:cNvPr id="3" name="Date Placeholder 2"/>
          <p:cNvSpPr>
            <a:spLocks noGrp="1"/>
          </p:cNvSpPr>
          <p:nvPr>
            <p:ph type="dt" sz="quarter" idx="1"/>
          </p:nvPr>
        </p:nvSpPr>
        <p:spPr>
          <a:xfrm>
            <a:off x="4023235" y="108"/>
            <a:ext cx="3079201" cy="512222"/>
          </a:xfrm>
          <a:prstGeom prst="rect">
            <a:avLst/>
          </a:prstGeom>
        </p:spPr>
        <p:txBody>
          <a:bodyPr vert="horz" lIns="95213" tIns="47604" rIns="95213" bIns="47604" rtlCol="0"/>
          <a:lstStyle>
            <a:lvl1pPr algn="r" fontAlgn="auto">
              <a:spcBef>
                <a:spcPts val="0"/>
              </a:spcBef>
              <a:spcAft>
                <a:spcPts val="0"/>
              </a:spcAft>
              <a:defRPr sz="1300">
                <a:latin typeface="+mn-lt"/>
                <a:ea typeface="+mn-ea"/>
                <a:cs typeface="+mn-cs"/>
              </a:defRPr>
            </a:lvl1pPr>
          </a:lstStyle>
          <a:p>
            <a:pPr>
              <a:defRPr/>
            </a:pPr>
            <a:fld id="{0FEAD9BC-2D60-4FC0-B206-E925E849D522}" type="datetimeFigureOut">
              <a:rPr lang="en-GB"/>
              <a:pPr>
                <a:defRPr/>
              </a:pPr>
              <a:t>28/10/2025</a:t>
            </a:fld>
            <a:endParaRPr lang="en-GB"/>
          </a:p>
        </p:txBody>
      </p:sp>
      <p:sp>
        <p:nvSpPr>
          <p:cNvPr id="4" name="Footer Placeholder 3"/>
          <p:cNvSpPr>
            <a:spLocks noGrp="1"/>
          </p:cNvSpPr>
          <p:nvPr>
            <p:ph type="ftr" sz="quarter" idx="2"/>
          </p:nvPr>
        </p:nvSpPr>
        <p:spPr>
          <a:xfrm>
            <a:off x="29" y="9720860"/>
            <a:ext cx="3079201" cy="512222"/>
          </a:xfrm>
          <a:prstGeom prst="rect">
            <a:avLst/>
          </a:prstGeom>
        </p:spPr>
        <p:txBody>
          <a:bodyPr vert="horz" lIns="95213" tIns="47604" rIns="95213" bIns="47604" rtlCol="0" anchor="b"/>
          <a:lstStyle>
            <a:lvl1pPr algn="l" fontAlgn="auto">
              <a:spcBef>
                <a:spcPts val="0"/>
              </a:spcBef>
              <a:spcAft>
                <a:spcPts val="0"/>
              </a:spcAft>
              <a:defRPr sz="13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4023235" y="9720860"/>
            <a:ext cx="3079201" cy="512222"/>
          </a:xfrm>
          <a:prstGeom prst="rect">
            <a:avLst/>
          </a:prstGeom>
        </p:spPr>
        <p:txBody>
          <a:bodyPr vert="horz" lIns="95213" tIns="47604" rIns="95213" bIns="47604" rtlCol="0" anchor="b"/>
          <a:lstStyle>
            <a:lvl1pPr algn="r" fontAlgn="auto">
              <a:spcBef>
                <a:spcPts val="0"/>
              </a:spcBef>
              <a:spcAft>
                <a:spcPts val="0"/>
              </a:spcAft>
              <a:defRPr sz="1300">
                <a:latin typeface="+mn-lt"/>
                <a:ea typeface="+mn-ea"/>
                <a:cs typeface="+mn-cs"/>
              </a:defRPr>
            </a:lvl1pPr>
          </a:lstStyle>
          <a:p>
            <a:pPr>
              <a:defRPr/>
            </a:pPr>
            <a:fld id="{150C91F6-7744-4F7E-9BEF-3FF86B72A887}" type="slidenum">
              <a:rPr lang="en-GB"/>
              <a:pPr>
                <a:defRPr/>
              </a:pPr>
              <a:t>‹#›</a:t>
            </a:fld>
            <a:endParaRPr lang="en-GB"/>
          </a:p>
        </p:txBody>
      </p:sp>
    </p:spTree>
    <p:extLst>
      <p:ext uri="{BB962C8B-B14F-4D97-AF65-F5344CB8AC3E}">
        <p14:creationId xmlns:p14="http://schemas.microsoft.com/office/powerpoint/2010/main" val="244106978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9" y="108"/>
            <a:ext cx="3079201" cy="512222"/>
          </a:xfrm>
          <a:prstGeom prst="rect">
            <a:avLst/>
          </a:prstGeom>
        </p:spPr>
        <p:txBody>
          <a:bodyPr vert="horz" lIns="95213" tIns="47604" rIns="95213" bIns="47604" rtlCol="0"/>
          <a:lstStyle>
            <a:lvl1pPr algn="l" fontAlgn="auto">
              <a:spcBef>
                <a:spcPts val="0"/>
              </a:spcBef>
              <a:spcAft>
                <a:spcPts val="0"/>
              </a:spcAft>
              <a:defRPr sz="1300">
                <a:latin typeface="+mn-lt"/>
                <a:ea typeface="+mn-ea"/>
                <a:cs typeface="+mn-cs"/>
              </a:defRPr>
            </a:lvl1pPr>
          </a:lstStyle>
          <a:p>
            <a:pPr>
              <a:defRPr/>
            </a:pPr>
            <a:r>
              <a:rPr lang="en-GB"/>
              <a:t>Morning Hymns 2020-03-15</a:t>
            </a:r>
          </a:p>
        </p:txBody>
      </p:sp>
      <p:sp>
        <p:nvSpPr>
          <p:cNvPr id="3" name="Date Placeholder 2"/>
          <p:cNvSpPr>
            <a:spLocks noGrp="1"/>
          </p:cNvSpPr>
          <p:nvPr>
            <p:ph type="dt" idx="1"/>
          </p:nvPr>
        </p:nvSpPr>
        <p:spPr>
          <a:xfrm>
            <a:off x="4023235" y="108"/>
            <a:ext cx="3079201" cy="512222"/>
          </a:xfrm>
          <a:prstGeom prst="rect">
            <a:avLst/>
          </a:prstGeom>
        </p:spPr>
        <p:txBody>
          <a:bodyPr vert="horz" lIns="95213" tIns="47604" rIns="95213" bIns="47604" rtlCol="0"/>
          <a:lstStyle>
            <a:lvl1pPr algn="r" fontAlgn="auto">
              <a:spcBef>
                <a:spcPts val="0"/>
              </a:spcBef>
              <a:spcAft>
                <a:spcPts val="0"/>
              </a:spcAft>
              <a:defRPr sz="1300">
                <a:latin typeface="+mn-lt"/>
                <a:ea typeface="+mn-ea"/>
                <a:cs typeface="+mn-cs"/>
              </a:defRPr>
            </a:lvl1pPr>
          </a:lstStyle>
          <a:p>
            <a:pPr>
              <a:defRPr/>
            </a:pPr>
            <a:fld id="{9DD4F004-3E59-4710-90F8-444A20407C17}" type="datetimeFigureOut">
              <a:rPr lang="en-GB"/>
              <a:pPr>
                <a:defRPr/>
              </a:pPr>
              <a:t>28/10/2025</a:t>
            </a:fld>
            <a:endParaRPr lang="en-GB"/>
          </a:p>
        </p:txBody>
      </p:sp>
      <p:sp>
        <p:nvSpPr>
          <p:cNvPr id="4" name="Slide Image Placeholder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5213" tIns="47604" rIns="95213" bIns="47604" rtlCol="0" anchor="ctr"/>
          <a:lstStyle/>
          <a:p>
            <a:pPr lvl="0"/>
            <a:endParaRPr lang="en-GB" noProof="0"/>
          </a:p>
        </p:txBody>
      </p:sp>
      <p:sp>
        <p:nvSpPr>
          <p:cNvPr id="5" name="Notes Placeholder 4"/>
          <p:cNvSpPr>
            <a:spLocks noGrp="1"/>
          </p:cNvSpPr>
          <p:nvPr>
            <p:ph type="body" sz="quarter" idx="3"/>
          </p:nvPr>
        </p:nvSpPr>
        <p:spPr>
          <a:xfrm>
            <a:off x="710186" y="4862038"/>
            <a:ext cx="5683914" cy="4605085"/>
          </a:xfrm>
          <a:prstGeom prst="rect">
            <a:avLst/>
          </a:prstGeom>
        </p:spPr>
        <p:txBody>
          <a:bodyPr vert="horz" lIns="95213" tIns="47604" rIns="95213" bIns="4760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29" y="9720860"/>
            <a:ext cx="3079201" cy="512222"/>
          </a:xfrm>
          <a:prstGeom prst="rect">
            <a:avLst/>
          </a:prstGeom>
        </p:spPr>
        <p:txBody>
          <a:bodyPr vert="horz" lIns="95213" tIns="47604" rIns="95213" bIns="47604" rtlCol="0" anchor="b"/>
          <a:lstStyle>
            <a:lvl1pPr algn="l" fontAlgn="auto">
              <a:spcBef>
                <a:spcPts val="0"/>
              </a:spcBef>
              <a:spcAft>
                <a:spcPts val="0"/>
              </a:spcAft>
              <a:defRPr sz="13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4023235" y="9720860"/>
            <a:ext cx="3079201" cy="512222"/>
          </a:xfrm>
          <a:prstGeom prst="rect">
            <a:avLst/>
          </a:prstGeom>
        </p:spPr>
        <p:txBody>
          <a:bodyPr vert="horz" lIns="95213" tIns="47604" rIns="95213" bIns="47604" rtlCol="0" anchor="b"/>
          <a:lstStyle>
            <a:lvl1pPr algn="r" fontAlgn="auto">
              <a:spcBef>
                <a:spcPts val="0"/>
              </a:spcBef>
              <a:spcAft>
                <a:spcPts val="0"/>
              </a:spcAft>
              <a:defRPr sz="1300">
                <a:latin typeface="+mn-lt"/>
                <a:ea typeface="+mn-ea"/>
                <a:cs typeface="+mn-cs"/>
              </a:defRPr>
            </a:lvl1pPr>
          </a:lstStyle>
          <a:p>
            <a:pPr>
              <a:defRPr/>
            </a:pPr>
            <a:fld id="{D5849CA2-92D7-4537-B860-26B8AF4DA2A6}" type="slidenum">
              <a:rPr lang="en-GB"/>
              <a:pPr>
                <a:defRPr/>
              </a:pPr>
              <a:t>‹#›</a:t>
            </a:fld>
            <a:endParaRPr lang="en-GB"/>
          </a:p>
        </p:txBody>
      </p:sp>
    </p:spTree>
    <p:extLst>
      <p:ext uri="{BB962C8B-B14F-4D97-AF65-F5344CB8AC3E}">
        <p14:creationId xmlns:p14="http://schemas.microsoft.com/office/powerpoint/2010/main" val="327190185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0843F-C841-CA8B-CFAD-95C21B6AB5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0ED8F-0EBA-CB7D-5144-5920B163C75F}"/>
              </a:ext>
            </a:extLst>
          </p:cNvPr>
          <p:cNvSpPr>
            <a:spLocks noGrp="1" noRot="1" noChangeAspect="1"/>
          </p:cNvSpPr>
          <p:nvPr>
            <p:ph type="sldImg"/>
          </p:nvPr>
        </p:nvSpPr>
        <p:spPr>
          <a:xfrm>
            <a:off x="141288" y="768350"/>
            <a:ext cx="6821487" cy="3836988"/>
          </a:xfrm>
        </p:spPr>
      </p:sp>
      <p:sp>
        <p:nvSpPr>
          <p:cNvPr id="3" name="Notes Placeholder 2">
            <a:extLst>
              <a:ext uri="{FF2B5EF4-FFF2-40B4-BE49-F238E27FC236}">
                <a16:creationId xmlns:a16="http://schemas.microsoft.com/office/drawing/2014/main" id="{C9BF2EE2-5F9F-7341-210A-350354F42961}"/>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20237F85-66BD-5857-A7E0-9114AA80D3D5}"/>
              </a:ext>
            </a:extLst>
          </p:cNvPr>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Morning Hymns 2020-03-15</a:t>
            </a:r>
          </a:p>
        </p:txBody>
      </p:sp>
      <p:sp>
        <p:nvSpPr>
          <p:cNvPr id="5" name="Slide Number Placeholder 4">
            <a:extLst>
              <a:ext uri="{FF2B5EF4-FFF2-40B4-BE49-F238E27FC236}">
                <a16:creationId xmlns:a16="http://schemas.microsoft.com/office/drawing/2014/main" id="{22B0EA01-F8CA-C9E8-F244-C97128CF1A3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49CA2-92D7-4537-B860-26B8AF4DA2A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449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2FE71-0191-CCEF-FDB7-61E56BEA6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0FDF3-CF93-0BDF-DA57-C8186FF0C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6D73C-E3B3-B325-2069-BBAFBE1BB728}"/>
              </a:ext>
            </a:extLst>
          </p:cNvPr>
          <p:cNvSpPr>
            <a:spLocks noGrp="1"/>
          </p:cNvSpPr>
          <p:nvPr>
            <p:ph type="body" idx="1"/>
          </p:nvPr>
        </p:nvSpPr>
        <p:spPr/>
        <p:txBody>
          <a:bodyPr/>
          <a:lstStyle/>
          <a:p>
            <a:pPr marL="0" marR="0" lvl="0" indent="0" algn="l" defTabSz="45582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66396355-67A4-2142-8FBD-AB770AD5684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4999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F9320-9E54-C4B4-3CE5-D5F7CD2FF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96EC2-50C4-5F42-D646-B449994F0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23A2A-34DA-2BDA-D8C2-29164D843401}"/>
              </a:ext>
            </a:extLst>
          </p:cNvPr>
          <p:cNvSpPr>
            <a:spLocks noGrp="1"/>
          </p:cNvSpPr>
          <p:nvPr>
            <p:ph type="body" idx="1"/>
          </p:nvPr>
        </p:nvSpPr>
        <p:spPr/>
        <p:txBody>
          <a:bodyPr/>
          <a:lstStyle/>
          <a:p>
            <a:pPr marL="0" marR="0" lvl="0" indent="0" algn="l" defTabSz="45582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97321BFA-4415-DC86-8AA1-84891CD2D09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48423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5A8F7-A510-A127-DE70-1A7516D18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241D6-4231-C1AB-79D8-B997660C1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88B8F-562A-F10E-F897-2F35A4545857}"/>
              </a:ext>
            </a:extLst>
          </p:cNvPr>
          <p:cNvSpPr>
            <a:spLocks noGrp="1"/>
          </p:cNvSpPr>
          <p:nvPr>
            <p:ph type="body" idx="1"/>
          </p:nvPr>
        </p:nvSpPr>
        <p:spPr/>
        <p:txBody>
          <a:bodyPr/>
          <a:lstStyle/>
          <a:p>
            <a:pPr marL="0" marR="0" lvl="0" indent="0" algn="l" defTabSz="45582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B9DC898A-E100-ADC9-961D-0F649F6BA31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8471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9C23F-9A00-EE14-D953-F94C701D0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D714B-4095-EDFD-2C9F-7AB935B53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97DF5-D201-A271-444F-4EB2BB9382E9}"/>
              </a:ext>
            </a:extLst>
          </p:cNvPr>
          <p:cNvSpPr>
            <a:spLocks noGrp="1"/>
          </p:cNvSpPr>
          <p:nvPr>
            <p:ph type="body" idx="1"/>
          </p:nvPr>
        </p:nvSpPr>
        <p:spPr/>
        <p:txBody>
          <a:bodyPr/>
          <a:lstStyle/>
          <a:p>
            <a:pPr marL="0" marR="0" lvl="0" indent="0" algn="l" defTabSz="45582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57B12CB5-CA11-5776-A853-1328BD0F820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39041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3C533-BF74-63CF-46D2-8E0CF4557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294C3-A9D8-D5D9-AD81-28799A408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3990F-90B8-B2B3-58A3-D705624B383B}"/>
              </a:ext>
            </a:extLst>
          </p:cNvPr>
          <p:cNvSpPr>
            <a:spLocks noGrp="1"/>
          </p:cNvSpPr>
          <p:nvPr>
            <p:ph type="body" idx="1"/>
          </p:nvPr>
        </p:nvSpPr>
        <p:spPr/>
        <p:txBody>
          <a:bodyPr/>
          <a:lstStyle/>
          <a:p>
            <a:pPr marL="0" marR="0" lvl="0" indent="0" algn="l" defTabSz="45582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ACD7B910-126E-9F87-E5F4-3D9BF64FD8F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84298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CD4EF-DFD1-19D0-83BE-5C07BDD86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1CD97-CBA1-BE56-ED30-4ECD8295E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894EE-BF81-F0AC-B62F-AFB75356A9D6}"/>
              </a:ext>
            </a:extLst>
          </p:cNvPr>
          <p:cNvSpPr>
            <a:spLocks noGrp="1"/>
          </p:cNvSpPr>
          <p:nvPr>
            <p:ph type="body" idx="1"/>
          </p:nvPr>
        </p:nvSpPr>
        <p:spPr/>
        <p:txBody>
          <a:bodyPr/>
          <a:lstStyle/>
          <a:p>
            <a:pPr marL="0" marR="0" lvl="0" indent="0" algn="l" defTabSz="45582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99E8C29D-2BFD-D47A-E201-22D18452498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14673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4F652-2BEE-6FF4-CE29-0C8730EC8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2FAD5-0ECD-977D-A1D7-679EF7499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7249D4-ED76-83E9-BF35-A40B011FA7D5}"/>
              </a:ext>
            </a:extLst>
          </p:cNvPr>
          <p:cNvSpPr>
            <a:spLocks noGrp="1"/>
          </p:cNvSpPr>
          <p:nvPr>
            <p:ph type="body" idx="1"/>
          </p:nvPr>
        </p:nvSpPr>
        <p:spPr/>
        <p:txBody>
          <a:bodyPr/>
          <a:lstStyle/>
          <a:p>
            <a:pPr marL="0" marR="0" lvl="0" indent="0" algn="l" defTabSz="45582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28D1F05F-E185-1CEC-7E17-DC8B9673E54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02263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FF0C-61A1-4F34-1E6A-2C3205D73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0FEE5-BF03-5A88-FE2C-10ACCBB83D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6F9CC-045E-B01D-C685-AF3D71B0054B}"/>
              </a:ext>
            </a:extLst>
          </p:cNvPr>
          <p:cNvSpPr>
            <a:spLocks noGrp="1"/>
          </p:cNvSpPr>
          <p:nvPr>
            <p:ph type="body" idx="1"/>
          </p:nvPr>
        </p:nvSpPr>
        <p:spPr/>
        <p:txBody>
          <a:bodyPr/>
          <a:lstStyle/>
          <a:p>
            <a:r>
              <a:rPr lang="en-US" dirty="0"/>
              <a:t>When I speak about </a:t>
            </a:r>
            <a:r>
              <a:rPr lang="en-US" b="1" dirty="0"/>
              <a:t>V.18 - ‘OF HIS OWN WILL HE BROUGHT US FORTH ..</a:t>
            </a:r>
            <a:r>
              <a:rPr lang="en-US" b="0" dirty="0"/>
              <a:t> bring up the next slide</a:t>
            </a:r>
            <a:endParaRPr lang="en-US" dirty="0"/>
          </a:p>
        </p:txBody>
      </p:sp>
      <p:sp>
        <p:nvSpPr>
          <p:cNvPr id="4" name="Slide Number Placeholder 3">
            <a:extLst>
              <a:ext uri="{FF2B5EF4-FFF2-40B4-BE49-F238E27FC236}">
                <a16:creationId xmlns:a16="http://schemas.microsoft.com/office/drawing/2014/main" id="{ADDD3270-D75C-4F4E-C2BD-86E54AAB276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518016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80963" y="741363"/>
            <a:ext cx="6580187" cy="37020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553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Morning Hymns 2020-03-15</a:t>
            </a:r>
          </a:p>
        </p:txBody>
      </p:sp>
      <p:sp>
        <p:nvSpPr>
          <p:cNvPr id="5530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5F256E-B1CA-4392-8693-6D6A24B451F4}" type="slidenum">
              <a:rPr kumimoji="0" lang="en-GB"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7724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03756-65BB-D21C-2587-46C9435B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1E42B-211C-00ED-B352-2FF3383235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1FF71A-ADB3-1D85-A727-1207D33BBF1F}"/>
              </a:ext>
            </a:extLst>
          </p:cNvPr>
          <p:cNvSpPr>
            <a:spLocks noGrp="1"/>
          </p:cNvSpPr>
          <p:nvPr>
            <p:ph type="body" idx="1"/>
          </p:nvPr>
        </p:nvSpPr>
        <p:spPr/>
        <p:txBody>
          <a:bodyPr/>
          <a:lstStyle/>
          <a:p>
            <a:pPr marL="0" marR="0" lvl="0" indent="0" algn="l" defTabSz="45582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D5414F7D-59D6-8AE7-0DB6-5471021B3AC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77510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750F5-88BA-884D-FB34-3431E295F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A337F-63F5-7A15-967D-71908593C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EE574-A4E6-E240-A790-209A527DFD44}"/>
              </a:ext>
            </a:extLst>
          </p:cNvPr>
          <p:cNvSpPr>
            <a:spLocks noGrp="1"/>
          </p:cNvSpPr>
          <p:nvPr>
            <p:ph type="body" idx="1"/>
          </p:nvPr>
        </p:nvSpPr>
        <p:spPr/>
        <p:txBody>
          <a:bodyPr/>
          <a:lstStyle/>
          <a:p>
            <a:pPr marL="0" marR="0" lvl="0" indent="0" algn="l" defTabSz="45582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58119F0B-4EB8-FE72-C4B1-EBA7FC2324D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6011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43495-0534-7D7A-9BD6-F74985E77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D363D-CA2D-39B9-510C-F690ADF76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57483-5E45-D099-7BE3-8402C8D33D56}"/>
              </a:ext>
            </a:extLst>
          </p:cNvPr>
          <p:cNvSpPr>
            <a:spLocks noGrp="1"/>
          </p:cNvSpPr>
          <p:nvPr>
            <p:ph type="body" idx="1"/>
          </p:nvPr>
        </p:nvSpPr>
        <p:spPr/>
        <p:txBody>
          <a:bodyPr/>
          <a:lstStyle/>
          <a:p>
            <a:pPr marL="0" marR="0" lvl="0" indent="0" algn="l" defTabSz="45582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AECF09B1-7353-EEDD-F3B4-948EBB6DF9F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3602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0A1BC-06C9-B0A8-023E-DB484CE23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2DA46-330E-DA1F-28DC-D31D1B02B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53CD6-E39E-0D1D-D9E6-142E953BA1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8AF1D0D-BB8E-DCCF-4A71-F539C88249E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8004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41288" y="768350"/>
            <a:ext cx="6821487" cy="38369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Once the service has ended, please bring up the sequence of slides which follow</a:t>
            </a:r>
          </a:p>
        </p:txBody>
      </p:sp>
      <p:sp>
        <p:nvSpPr>
          <p:cNvPr id="553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53994">
              <a:defRPr/>
            </a:pPr>
            <a:r>
              <a:rPr lang="en-GB">
                <a:solidFill>
                  <a:srgbClr val="000000"/>
                </a:solidFill>
                <a:latin typeface="Calibri"/>
              </a:rPr>
              <a:t>Morning Hymns 2020-03-15</a:t>
            </a:r>
          </a:p>
        </p:txBody>
      </p:sp>
      <p:sp>
        <p:nvSpPr>
          <p:cNvPr id="5530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53994">
              <a:defRPr/>
            </a:pPr>
            <a:fld id="{B65F256E-B1CA-4392-8693-6D6A24B451F4}" type="slidenum">
              <a:rPr lang="en-GB">
                <a:solidFill>
                  <a:srgbClr val="000000"/>
                </a:solidFill>
                <a:latin typeface="Calibri"/>
              </a:rPr>
              <a:pPr defTabSz="953994">
                <a:defRPr/>
              </a:pPr>
              <a:t>31</a:t>
            </a:fld>
            <a:endParaRPr lang="en-GB">
              <a:solidFill>
                <a:srgbClr val="000000"/>
              </a:solidFill>
              <a:latin typeface="Calibri"/>
            </a:endParaRPr>
          </a:p>
        </p:txBody>
      </p:sp>
    </p:spTree>
    <p:extLst>
      <p:ext uri="{BB962C8B-B14F-4D97-AF65-F5344CB8AC3E}">
        <p14:creationId xmlns:p14="http://schemas.microsoft.com/office/powerpoint/2010/main" val="117724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69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Morning Hymns 2020-03-15</a:t>
            </a:r>
          </a:p>
        </p:txBody>
      </p:sp>
      <p:sp>
        <p:nvSpPr>
          <p:cNvPr id="5" name="Slide Number Placeholder 4"/>
          <p:cNvSpPr>
            <a:spLocks noGrp="1"/>
          </p:cNvSpPr>
          <p:nvPr>
            <p:ph type="sldNum" sz="quarter" idx="11"/>
          </p:nvPr>
        </p:nvSpPr>
        <p:spPr/>
        <p:txBody>
          <a:bodyPr/>
          <a:lstStyle/>
          <a:p>
            <a:pPr>
              <a:defRPr/>
            </a:pPr>
            <a:fld id="{D5849CA2-92D7-4537-B860-26B8AF4DA2A6}" type="slidenum">
              <a:rPr lang="en-GB" smtClean="0"/>
              <a:pPr>
                <a:defRPr/>
              </a:pPr>
              <a:t>32</a:t>
            </a:fld>
            <a:endParaRPr lang="en-GB"/>
          </a:p>
        </p:txBody>
      </p:sp>
    </p:spTree>
    <p:extLst>
      <p:ext uri="{BB962C8B-B14F-4D97-AF65-F5344CB8AC3E}">
        <p14:creationId xmlns:p14="http://schemas.microsoft.com/office/powerpoint/2010/main" val="100206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0354E-27E7-D4A9-1B7B-76FB33380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6E263-7FB9-0161-5263-1444015FB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DB851-D95A-75A1-74F5-CCD3C968A87B}"/>
              </a:ext>
            </a:extLst>
          </p:cNvPr>
          <p:cNvSpPr>
            <a:spLocks noGrp="1"/>
          </p:cNvSpPr>
          <p:nvPr>
            <p:ph type="body" idx="1"/>
          </p:nvPr>
        </p:nvSpPr>
        <p:spPr/>
        <p:txBody>
          <a:bodyPr/>
          <a:lstStyle/>
          <a:p>
            <a:pPr marL="0" marR="0" lvl="0" indent="0" algn="l" defTabSz="45582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8D123BA6-E9DE-8A7C-696E-23556281A2F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1906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97123-15E7-30FB-634F-E2DFF2F73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18EDE-D96C-486C-46E0-F05AE5B30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E1F47C-51B8-94F9-C780-9CFF0F395370}"/>
              </a:ext>
            </a:extLst>
          </p:cNvPr>
          <p:cNvSpPr>
            <a:spLocks noGrp="1"/>
          </p:cNvSpPr>
          <p:nvPr>
            <p:ph type="body" idx="1"/>
          </p:nvPr>
        </p:nvSpPr>
        <p:spPr/>
        <p:txBody>
          <a:bodyPr/>
          <a:lstStyle/>
          <a:p>
            <a:pPr marL="0" marR="0" lvl="0" indent="0" algn="l" defTabSz="45582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592E6322-A56B-6D63-3991-BCF1FC336D1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C36210-E141-4B40-A6E7-A41AA05473D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1301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31FC7A90-B7D2-4E2A-9F51-323DB160D0A3}" type="slidenum">
              <a:rPr lang="en-GB"/>
              <a:pPr>
                <a:defRPr/>
              </a:pPr>
              <a:t>‹#›</a:t>
            </a:fld>
            <a:endParaRPr lang="en-GB"/>
          </a:p>
        </p:txBody>
      </p:sp>
    </p:spTree>
    <p:extLst>
      <p:ext uri="{BB962C8B-B14F-4D97-AF65-F5344CB8AC3E}">
        <p14:creationId xmlns:p14="http://schemas.microsoft.com/office/powerpoint/2010/main" val="6101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712640BD-5F76-427F-B394-527D4734B2F0}" type="slidenum">
              <a:rPr lang="en-GB"/>
              <a:pPr>
                <a:defRPr/>
              </a:pPr>
              <a:t>‹#›</a:t>
            </a:fld>
            <a:endParaRPr lang="en-GB"/>
          </a:p>
        </p:txBody>
      </p:sp>
    </p:spTree>
    <p:extLst>
      <p:ext uri="{BB962C8B-B14F-4D97-AF65-F5344CB8AC3E}">
        <p14:creationId xmlns:p14="http://schemas.microsoft.com/office/powerpoint/2010/main" val="8731328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92D187A-EE35-4814-BE24-380E17E061FB}" type="slidenum">
              <a:rPr lang="en-US" altLang="en-US" smtClean="0"/>
              <a:pPr>
                <a:defRPr/>
              </a:pPr>
              <a:t>‹#›</a:t>
            </a:fld>
            <a:endParaRPr lang="en-US" altLang="en-US"/>
          </a:p>
        </p:txBody>
      </p:sp>
    </p:spTree>
    <p:extLst>
      <p:ext uri="{BB962C8B-B14F-4D97-AF65-F5344CB8AC3E}">
        <p14:creationId xmlns:p14="http://schemas.microsoft.com/office/powerpoint/2010/main" val="19860221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00859F6-65D8-4C6D-B114-B228F41DAA35}" type="slidenum">
              <a:rPr lang="en-US" altLang="en-US" smtClean="0"/>
              <a:pPr>
                <a:defRPr/>
              </a:pPr>
              <a:t>‹#›</a:t>
            </a:fld>
            <a:endParaRPr lang="en-US" altLang="en-US"/>
          </a:p>
        </p:txBody>
      </p:sp>
    </p:spTree>
    <p:extLst>
      <p:ext uri="{BB962C8B-B14F-4D97-AF65-F5344CB8AC3E}">
        <p14:creationId xmlns:p14="http://schemas.microsoft.com/office/powerpoint/2010/main" val="7313073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B405CF2-2BCD-4FE8-9930-0537DB211973}" type="slidenum">
              <a:rPr lang="en-US" altLang="en-US" smtClean="0"/>
              <a:pPr>
                <a:defRPr/>
              </a:pPr>
              <a:t>‹#›</a:t>
            </a:fld>
            <a:endParaRPr lang="en-US" altLang="en-US"/>
          </a:p>
        </p:txBody>
      </p:sp>
    </p:spTree>
    <p:extLst>
      <p:ext uri="{BB962C8B-B14F-4D97-AF65-F5344CB8AC3E}">
        <p14:creationId xmlns:p14="http://schemas.microsoft.com/office/powerpoint/2010/main" val="19930361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94F957E-F02F-4127-B5AD-5CD43D2BDFA6}" type="slidenum">
              <a:rPr lang="en-US" altLang="en-US" smtClean="0"/>
              <a:pPr>
                <a:defRPr/>
              </a:pPr>
              <a:t>‹#›</a:t>
            </a:fld>
            <a:endParaRPr lang="en-US" altLang="en-US"/>
          </a:p>
        </p:txBody>
      </p:sp>
    </p:spTree>
    <p:extLst>
      <p:ext uri="{BB962C8B-B14F-4D97-AF65-F5344CB8AC3E}">
        <p14:creationId xmlns:p14="http://schemas.microsoft.com/office/powerpoint/2010/main" val="18035340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827B045-23E4-42FA-8A77-DFC6E639EBC1}" type="slidenum">
              <a:rPr lang="en-US" altLang="en-US" smtClean="0"/>
              <a:pPr>
                <a:defRPr/>
              </a:pPr>
              <a:t>‹#›</a:t>
            </a:fld>
            <a:endParaRPr lang="en-US" altLang="en-US"/>
          </a:p>
        </p:txBody>
      </p:sp>
    </p:spTree>
    <p:extLst>
      <p:ext uri="{BB962C8B-B14F-4D97-AF65-F5344CB8AC3E}">
        <p14:creationId xmlns:p14="http://schemas.microsoft.com/office/powerpoint/2010/main" val="29095502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24402708-8E22-4AF7-953A-21FF66835310}" type="slidenum">
              <a:rPr lang="en-US" altLang="en-US" smtClean="0"/>
              <a:pPr>
                <a:defRPr/>
              </a:pPr>
              <a:t>‹#›</a:t>
            </a:fld>
            <a:endParaRPr lang="en-US" altLang="en-US"/>
          </a:p>
        </p:txBody>
      </p:sp>
    </p:spTree>
    <p:extLst>
      <p:ext uri="{BB962C8B-B14F-4D97-AF65-F5344CB8AC3E}">
        <p14:creationId xmlns:p14="http://schemas.microsoft.com/office/powerpoint/2010/main" val="13320485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D61B6F3-F28D-4C7D-AF07-47181B86D83C}" type="slidenum">
              <a:rPr lang="en-US" altLang="en-US" smtClean="0"/>
              <a:pPr>
                <a:defRPr/>
              </a:pPr>
              <a:t>‹#›</a:t>
            </a:fld>
            <a:endParaRPr lang="en-US" altLang="en-US"/>
          </a:p>
        </p:txBody>
      </p:sp>
    </p:spTree>
    <p:extLst>
      <p:ext uri="{BB962C8B-B14F-4D97-AF65-F5344CB8AC3E}">
        <p14:creationId xmlns:p14="http://schemas.microsoft.com/office/powerpoint/2010/main" val="15130422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3EC5EEB-70C3-4334-9E5F-0BC8A62B9477}" type="slidenum">
              <a:rPr lang="en-US" altLang="en-US" smtClean="0"/>
              <a:pPr>
                <a:defRPr/>
              </a:pPr>
              <a:t>‹#›</a:t>
            </a:fld>
            <a:endParaRPr lang="en-US" altLang="en-US"/>
          </a:p>
        </p:txBody>
      </p:sp>
    </p:spTree>
    <p:extLst>
      <p:ext uri="{BB962C8B-B14F-4D97-AF65-F5344CB8AC3E}">
        <p14:creationId xmlns:p14="http://schemas.microsoft.com/office/powerpoint/2010/main" val="37210173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356DE27-963A-4AC9-9141-D0BC00FC5937}" type="slidenum">
              <a:rPr lang="en-US" altLang="en-US" smtClean="0"/>
              <a:pPr>
                <a:defRPr/>
              </a:pPr>
              <a:t>‹#›</a:t>
            </a:fld>
            <a:endParaRPr lang="en-US" altLang="en-US"/>
          </a:p>
        </p:txBody>
      </p:sp>
    </p:spTree>
    <p:extLst>
      <p:ext uri="{BB962C8B-B14F-4D97-AF65-F5344CB8AC3E}">
        <p14:creationId xmlns:p14="http://schemas.microsoft.com/office/powerpoint/2010/main" val="23336099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8A09F54-ED0B-417A-95E0-6AF582C5F4A8}" type="slidenum">
              <a:rPr lang="en-US" altLang="en-US" smtClean="0"/>
              <a:pPr>
                <a:defRPr/>
              </a:pPr>
              <a:t>‹#›</a:t>
            </a:fld>
            <a:endParaRPr lang="en-US" altLang="en-US"/>
          </a:p>
        </p:txBody>
      </p:sp>
    </p:spTree>
    <p:extLst>
      <p:ext uri="{BB962C8B-B14F-4D97-AF65-F5344CB8AC3E}">
        <p14:creationId xmlns:p14="http://schemas.microsoft.com/office/powerpoint/2010/main" val="85561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344B89CB-6B3C-4F34-9AF1-C31A4E75A0AF}" type="slidenum">
              <a:rPr lang="en-GB"/>
              <a:pPr>
                <a:defRPr/>
              </a:pPr>
              <a:t>‹#›</a:t>
            </a:fld>
            <a:endParaRPr lang="en-GB"/>
          </a:p>
        </p:txBody>
      </p:sp>
    </p:spTree>
    <p:extLst>
      <p:ext uri="{BB962C8B-B14F-4D97-AF65-F5344CB8AC3E}">
        <p14:creationId xmlns:p14="http://schemas.microsoft.com/office/powerpoint/2010/main" val="17618067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454B1D0-394D-4DCF-8ED0-0490C31661E7}" type="slidenum">
              <a:rPr lang="en-US" altLang="en-US" smtClean="0"/>
              <a:pPr>
                <a:defRPr/>
              </a:pPr>
              <a:t>‹#›</a:t>
            </a:fld>
            <a:endParaRPr lang="en-US" altLang="en-US"/>
          </a:p>
        </p:txBody>
      </p:sp>
    </p:spTree>
    <p:extLst>
      <p:ext uri="{BB962C8B-B14F-4D97-AF65-F5344CB8AC3E}">
        <p14:creationId xmlns:p14="http://schemas.microsoft.com/office/powerpoint/2010/main" val="38765555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784AEA-3A12-6C91-4B11-946856F15B06}"/>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57150463-9231-AB0E-D6F2-F48D048E6175}"/>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2B462653-EA12-1B83-4B91-7700D97F39DA}"/>
              </a:ext>
            </a:extLst>
          </p:cNvPr>
          <p:cNvSpPr>
            <a:spLocks noGrp="1"/>
          </p:cNvSpPr>
          <p:nvPr>
            <p:ph type="sldNum" sz="quarter" idx="12"/>
          </p:nvPr>
        </p:nvSpPr>
        <p:spPr/>
        <p:txBody>
          <a:bodyPr/>
          <a:lstStyle>
            <a:lvl1pPr>
              <a:defRPr/>
            </a:lvl1pPr>
          </a:lstStyle>
          <a:p>
            <a:pPr>
              <a:defRPr/>
            </a:pPr>
            <a:fld id="{D91BAE12-56F3-4D86-BF8B-EECD4F9410D6}" type="slidenum">
              <a:rPr lang="en-GB" altLang="en-US"/>
              <a:pPr>
                <a:defRPr/>
              </a:pPr>
              <a:t>‹#›</a:t>
            </a:fld>
            <a:endParaRPr lang="en-GB" altLang="en-US"/>
          </a:p>
        </p:txBody>
      </p:sp>
    </p:spTree>
    <p:extLst>
      <p:ext uri="{BB962C8B-B14F-4D97-AF65-F5344CB8AC3E}">
        <p14:creationId xmlns:p14="http://schemas.microsoft.com/office/powerpoint/2010/main" val="23732263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9E1D13-E55C-AEA9-7A64-ED57B2BA0939}"/>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82BA663B-8265-8D35-DD37-E54845F5BAD1}"/>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36CC94EC-6E99-D752-BCD8-444D9458C595}"/>
              </a:ext>
            </a:extLst>
          </p:cNvPr>
          <p:cNvSpPr>
            <a:spLocks noGrp="1"/>
          </p:cNvSpPr>
          <p:nvPr>
            <p:ph type="sldNum" sz="quarter" idx="12"/>
          </p:nvPr>
        </p:nvSpPr>
        <p:spPr/>
        <p:txBody>
          <a:bodyPr/>
          <a:lstStyle>
            <a:lvl1pPr>
              <a:defRPr/>
            </a:lvl1pPr>
          </a:lstStyle>
          <a:p>
            <a:pPr>
              <a:defRPr/>
            </a:pPr>
            <a:fld id="{17357689-419F-4056-957D-FD0190DF18CC}" type="slidenum">
              <a:rPr lang="en-GB" altLang="en-US"/>
              <a:pPr>
                <a:defRPr/>
              </a:pPr>
              <a:t>‹#›</a:t>
            </a:fld>
            <a:endParaRPr lang="en-GB" altLang="en-US"/>
          </a:p>
        </p:txBody>
      </p:sp>
    </p:spTree>
    <p:extLst>
      <p:ext uri="{BB962C8B-B14F-4D97-AF65-F5344CB8AC3E}">
        <p14:creationId xmlns:p14="http://schemas.microsoft.com/office/powerpoint/2010/main" val="36420719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A28EEE-7406-90A4-78F2-EF7A9278EA20}"/>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BCB149B5-4B35-A691-FD30-AD3F535495BB}"/>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D8925B6D-AEC6-EA7C-9EB1-5E5136C1067F}"/>
              </a:ext>
            </a:extLst>
          </p:cNvPr>
          <p:cNvSpPr>
            <a:spLocks noGrp="1"/>
          </p:cNvSpPr>
          <p:nvPr>
            <p:ph type="sldNum" sz="quarter" idx="12"/>
          </p:nvPr>
        </p:nvSpPr>
        <p:spPr/>
        <p:txBody>
          <a:bodyPr/>
          <a:lstStyle>
            <a:lvl1pPr>
              <a:defRPr/>
            </a:lvl1pPr>
          </a:lstStyle>
          <a:p>
            <a:pPr>
              <a:defRPr/>
            </a:pPr>
            <a:fld id="{9A614930-BFF1-48E9-807B-E61BD9C7F4E6}" type="slidenum">
              <a:rPr lang="en-GB" altLang="en-US"/>
              <a:pPr>
                <a:defRPr/>
              </a:pPr>
              <a:t>‹#›</a:t>
            </a:fld>
            <a:endParaRPr lang="en-GB" altLang="en-US"/>
          </a:p>
        </p:txBody>
      </p:sp>
    </p:spTree>
    <p:extLst>
      <p:ext uri="{BB962C8B-B14F-4D97-AF65-F5344CB8AC3E}">
        <p14:creationId xmlns:p14="http://schemas.microsoft.com/office/powerpoint/2010/main" val="40223202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D3B244F-5DF6-F68B-33F4-9014F27746A8}"/>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DE80AC24-CD9E-244A-E30D-0282DFACEEF7}"/>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548E701E-2B4B-A038-F6AA-571D4159BA6A}"/>
              </a:ext>
            </a:extLst>
          </p:cNvPr>
          <p:cNvSpPr>
            <a:spLocks noGrp="1"/>
          </p:cNvSpPr>
          <p:nvPr>
            <p:ph type="sldNum" sz="quarter" idx="12"/>
          </p:nvPr>
        </p:nvSpPr>
        <p:spPr/>
        <p:txBody>
          <a:bodyPr/>
          <a:lstStyle>
            <a:lvl1pPr>
              <a:defRPr/>
            </a:lvl1pPr>
          </a:lstStyle>
          <a:p>
            <a:pPr>
              <a:defRPr/>
            </a:pPr>
            <a:fld id="{DE0214D4-BF64-46B4-BC87-53943B8AF4A0}" type="slidenum">
              <a:rPr lang="en-GB" altLang="en-US"/>
              <a:pPr>
                <a:defRPr/>
              </a:pPr>
              <a:t>‹#›</a:t>
            </a:fld>
            <a:endParaRPr lang="en-GB" altLang="en-US"/>
          </a:p>
        </p:txBody>
      </p:sp>
    </p:spTree>
    <p:extLst>
      <p:ext uri="{BB962C8B-B14F-4D97-AF65-F5344CB8AC3E}">
        <p14:creationId xmlns:p14="http://schemas.microsoft.com/office/powerpoint/2010/main" val="42370040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17D56A1-338B-A5F8-F530-7414C221FB4D}"/>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9C5DE3F2-F9E6-DD08-5D2C-B56D319E2C3E}"/>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5E829D78-0EEF-6039-FA6A-CAAF3FB665F4}"/>
              </a:ext>
            </a:extLst>
          </p:cNvPr>
          <p:cNvSpPr>
            <a:spLocks noGrp="1"/>
          </p:cNvSpPr>
          <p:nvPr>
            <p:ph type="sldNum" sz="quarter" idx="12"/>
          </p:nvPr>
        </p:nvSpPr>
        <p:spPr/>
        <p:txBody>
          <a:bodyPr/>
          <a:lstStyle>
            <a:lvl1pPr>
              <a:defRPr/>
            </a:lvl1pPr>
          </a:lstStyle>
          <a:p>
            <a:pPr>
              <a:defRPr/>
            </a:pPr>
            <a:fld id="{CE169A14-7C91-4ABE-8DDE-5C2060F7CF81}" type="slidenum">
              <a:rPr lang="en-GB" altLang="en-US"/>
              <a:pPr>
                <a:defRPr/>
              </a:pPr>
              <a:t>‹#›</a:t>
            </a:fld>
            <a:endParaRPr lang="en-GB" altLang="en-US"/>
          </a:p>
        </p:txBody>
      </p:sp>
    </p:spTree>
    <p:extLst>
      <p:ext uri="{BB962C8B-B14F-4D97-AF65-F5344CB8AC3E}">
        <p14:creationId xmlns:p14="http://schemas.microsoft.com/office/powerpoint/2010/main" val="3729871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9EA2947-B87E-D246-4EF9-6A3D026C265A}"/>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00992770-E4F2-BD46-DE72-17C828FFE9E6}"/>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3CE099B2-2FF3-A892-7467-8A9ECAB65D3F}"/>
              </a:ext>
            </a:extLst>
          </p:cNvPr>
          <p:cNvSpPr>
            <a:spLocks noGrp="1"/>
          </p:cNvSpPr>
          <p:nvPr>
            <p:ph type="sldNum" sz="quarter" idx="12"/>
          </p:nvPr>
        </p:nvSpPr>
        <p:spPr/>
        <p:txBody>
          <a:bodyPr/>
          <a:lstStyle>
            <a:lvl1pPr>
              <a:defRPr/>
            </a:lvl1pPr>
          </a:lstStyle>
          <a:p>
            <a:pPr>
              <a:defRPr/>
            </a:pPr>
            <a:fld id="{1FFD1896-AE45-491A-9C10-FD719A0355D1}" type="slidenum">
              <a:rPr lang="en-GB" altLang="en-US"/>
              <a:pPr>
                <a:defRPr/>
              </a:pPr>
              <a:t>‹#›</a:t>
            </a:fld>
            <a:endParaRPr lang="en-GB" altLang="en-US"/>
          </a:p>
        </p:txBody>
      </p:sp>
    </p:spTree>
    <p:extLst>
      <p:ext uri="{BB962C8B-B14F-4D97-AF65-F5344CB8AC3E}">
        <p14:creationId xmlns:p14="http://schemas.microsoft.com/office/powerpoint/2010/main" val="34582627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F374BE-4FB6-D2A8-3EC0-F3C4FB1D48A3}"/>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30EB33B0-F0CD-D27C-69AD-5C6A96542C2E}"/>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BB1CCB9B-CBBB-7837-319A-8466C34653D7}"/>
              </a:ext>
            </a:extLst>
          </p:cNvPr>
          <p:cNvSpPr>
            <a:spLocks noGrp="1"/>
          </p:cNvSpPr>
          <p:nvPr>
            <p:ph type="sldNum" sz="quarter" idx="12"/>
          </p:nvPr>
        </p:nvSpPr>
        <p:spPr/>
        <p:txBody>
          <a:bodyPr/>
          <a:lstStyle>
            <a:lvl1pPr>
              <a:defRPr/>
            </a:lvl1pPr>
          </a:lstStyle>
          <a:p>
            <a:pPr>
              <a:defRPr/>
            </a:pPr>
            <a:fld id="{7C7ED023-661A-4D65-A503-540CC641AB39}" type="slidenum">
              <a:rPr lang="en-GB" altLang="en-US"/>
              <a:pPr>
                <a:defRPr/>
              </a:pPr>
              <a:t>‹#›</a:t>
            </a:fld>
            <a:endParaRPr lang="en-GB" altLang="en-US"/>
          </a:p>
        </p:txBody>
      </p:sp>
    </p:spTree>
    <p:extLst>
      <p:ext uri="{BB962C8B-B14F-4D97-AF65-F5344CB8AC3E}">
        <p14:creationId xmlns:p14="http://schemas.microsoft.com/office/powerpoint/2010/main" val="7321919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C2D72BE-B1D1-F148-E2F4-A06B64C3AC1D}"/>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C972B277-A008-160F-C4E3-D5E8C1EAD24A}"/>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7679ECFF-B16D-8CD1-FF08-6266226E74D9}"/>
              </a:ext>
            </a:extLst>
          </p:cNvPr>
          <p:cNvSpPr>
            <a:spLocks noGrp="1"/>
          </p:cNvSpPr>
          <p:nvPr>
            <p:ph type="sldNum" sz="quarter" idx="12"/>
          </p:nvPr>
        </p:nvSpPr>
        <p:spPr/>
        <p:txBody>
          <a:bodyPr/>
          <a:lstStyle>
            <a:lvl1pPr>
              <a:defRPr/>
            </a:lvl1pPr>
          </a:lstStyle>
          <a:p>
            <a:pPr>
              <a:defRPr/>
            </a:pPr>
            <a:fld id="{A6437D1A-0DCC-4CC9-906C-C1557AB738D6}" type="slidenum">
              <a:rPr lang="en-GB" altLang="en-US"/>
              <a:pPr>
                <a:defRPr/>
              </a:pPr>
              <a:t>‹#›</a:t>
            </a:fld>
            <a:endParaRPr lang="en-GB" altLang="en-US"/>
          </a:p>
        </p:txBody>
      </p:sp>
    </p:spTree>
    <p:extLst>
      <p:ext uri="{BB962C8B-B14F-4D97-AF65-F5344CB8AC3E}">
        <p14:creationId xmlns:p14="http://schemas.microsoft.com/office/powerpoint/2010/main" val="23230824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07C8FF4-FFDE-632E-3F6D-6D935990240D}"/>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5471B05B-AF82-C375-BCAA-5296E2310BB4}"/>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4E479503-18AE-5854-7573-2B3EA3B27BFE}"/>
              </a:ext>
            </a:extLst>
          </p:cNvPr>
          <p:cNvSpPr>
            <a:spLocks noGrp="1"/>
          </p:cNvSpPr>
          <p:nvPr>
            <p:ph type="sldNum" sz="quarter" idx="12"/>
          </p:nvPr>
        </p:nvSpPr>
        <p:spPr/>
        <p:txBody>
          <a:bodyPr/>
          <a:lstStyle>
            <a:lvl1pPr>
              <a:defRPr/>
            </a:lvl1pPr>
          </a:lstStyle>
          <a:p>
            <a:pPr>
              <a:defRPr/>
            </a:pPr>
            <a:fld id="{141325BE-1373-4993-8151-AFA653102F42}" type="slidenum">
              <a:rPr lang="en-GB" altLang="en-US"/>
              <a:pPr>
                <a:defRPr/>
              </a:pPr>
              <a:t>‹#›</a:t>
            </a:fld>
            <a:endParaRPr lang="en-GB" altLang="en-US"/>
          </a:p>
        </p:txBody>
      </p:sp>
    </p:spTree>
    <p:extLst>
      <p:ext uri="{BB962C8B-B14F-4D97-AF65-F5344CB8AC3E}">
        <p14:creationId xmlns:p14="http://schemas.microsoft.com/office/powerpoint/2010/main" val="159262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2573A8B-96C3-4A9C-97EE-D88FDE7F22CB}"/>
              </a:ext>
            </a:extLst>
          </p:cNvPr>
          <p:cNvSpPr>
            <a:spLocks noGrp="1"/>
          </p:cNvSpPr>
          <p:nvPr>
            <p:ph type="dt" sz="half" idx="10"/>
          </p:nvPr>
        </p:nvSpPr>
        <p:spPr/>
        <p:txBody>
          <a:bodyPr/>
          <a:lstStyle>
            <a:lvl1pPr defTabSz="914400" eaLnBrk="0" hangingPunct="0">
              <a:defRPr>
                <a:latin typeface="Times New Roman" panose="02020603050405020304" pitchFamily="18" charset="0"/>
              </a:defRPr>
            </a:lvl1pPr>
          </a:lstStyle>
          <a:p>
            <a:pPr>
              <a:defRPr/>
            </a:pPr>
            <a:fld id="{2BC50605-7580-4425-835E-5E086425368D}" type="datetimeFigureOut">
              <a:rPr lang="en-US" altLang="en-US"/>
              <a:pPr>
                <a:defRPr/>
              </a:pPr>
              <a:t>10/28/2025</a:t>
            </a:fld>
            <a:endParaRPr lang="en-US" altLang="en-US"/>
          </a:p>
        </p:txBody>
      </p:sp>
      <p:sp>
        <p:nvSpPr>
          <p:cNvPr id="5" name="Footer Placeholder 4">
            <a:extLst>
              <a:ext uri="{FF2B5EF4-FFF2-40B4-BE49-F238E27FC236}">
                <a16:creationId xmlns:a16="http://schemas.microsoft.com/office/drawing/2014/main" id="{21772B2A-C5F8-4FC6-BDF0-F9D82706F5F9}"/>
              </a:ext>
            </a:extLst>
          </p:cNvPr>
          <p:cNvSpPr>
            <a:spLocks noGrp="1"/>
          </p:cNvSpPr>
          <p:nvPr>
            <p:ph type="ftr" sz="quarter" idx="11"/>
          </p:nvPr>
        </p:nvSpPr>
        <p:spPr/>
        <p:txBody>
          <a:bodyPr/>
          <a:lstStyle>
            <a:lvl1pPr defTabSz="914400" eaLnBrk="0" fontAlgn="base" hangingPunct="0">
              <a:spcBef>
                <a:spcPct val="0"/>
              </a:spcBef>
              <a:spcAft>
                <a:spcPct val="0"/>
              </a:spcAft>
              <a:defRPr>
                <a:ea typeface="MS PGothic" charset="0"/>
                <a:cs typeface="MS PGothic" charset="0"/>
              </a:defRPr>
            </a:lvl1pPr>
          </a:lstStyle>
          <a:p>
            <a:pPr>
              <a:defRPr/>
            </a:pPr>
            <a:endParaRPr lang="en-US"/>
          </a:p>
        </p:txBody>
      </p:sp>
      <p:sp>
        <p:nvSpPr>
          <p:cNvPr id="6" name="Slide Number Placeholder 5">
            <a:extLst>
              <a:ext uri="{FF2B5EF4-FFF2-40B4-BE49-F238E27FC236}">
                <a16:creationId xmlns:a16="http://schemas.microsoft.com/office/drawing/2014/main" id="{0B7D8F08-91A3-4FD3-8399-DA88F64A33B8}"/>
              </a:ext>
            </a:extLst>
          </p:cNvPr>
          <p:cNvSpPr>
            <a:spLocks noGrp="1"/>
          </p:cNvSpPr>
          <p:nvPr>
            <p:ph type="sldNum" sz="quarter" idx="12"/>
          </p:nvPr>
        </p:nvSpPr>
        <p:spPr/>
        <p:txBody>
          <a:bodyPr/>
          <a:lstStyle>
            <a:lvl1pPr defTabSz="914400" eaLnBrk="0" hangingPunct="0">
              <a:defRPr>
                <a:latin typeface="Times New Roman" panose="02020603050405020304" pitchFamily="18" charset="0"/>
              </a:defRPr>
            </a:lvl1pPr>
          </a:lstStyle>
          <a:p>
            <a:pPr>
              <a:defRPr/>
            </a:pPr>
            <a:fld id="{34DC3CB4-9DE2-47CA-AB3F-CC32CD573DB9}" type="slidenum">
              <a:rPr lang="en-US" altLang="en-US"/>
              <a:pPr>
                <a:defRPr/>
              </a:pPr>
              <a:t>‹#›</a:t>
            </a:fld>
            <a:endParaRPr lang="en-US" altLang="en-US"/>
          </a:p>
        </p:txBody>
      </p:sp>
    </p:spTree>
    <p:extLst>
      <p:ext uri="{BB962C8B-B14F-4D97-AF65-F5344CB8AC3E}">
        <p14:creationId xmlns:p14="http://schemas.microsoft.com/office/powerpoint/2010/main" val="28607739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2F7913-18E9-3EFB-ECB5-E597F1D30CD8}"/>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FDE05A9-370B-88C2-5368-B03F342ACDE6}"/>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D8CB594F-74B3-4E88-4711-0A3DA53D1A55}"/>
              </a:ext>
            </a:extLst>
          </p:cNvPr>
          <p:cNvSpPr>
            <a:spLocks noGrp="1"/>
          </p:cNvSpPr>
          <p:nvPr>
            <p:ph type="sldNum" sz="quarter" idx="12"/>
          </p:nvPr>
        </p:nvSpPr>
        <p:spPr/>
        <p:txBody>
          <a:bodyPr/>
          <a:lstStyle>
            <a:lvl1pPr>
              <a:defRPr/>
            </a:lvl1pPr>
          </a:lstStyle>
          <a:p>
            <a:pPr>
              <a:defRPr/>
            </a:pPr>
            <a:fld id="{DF51EC1E-3E9A-4616-BF58-419292B0F1A9}" type="slidenum">
              <a:rPr lang="en-GB" altLang="en-US"/>
              <a:pPr>
                <a:defRPr/>
              </a:pPr>
              <a:t>‹#›</a:t>
            </a:fld>
            <a:endParaRPr lang="en-GB" altLang="en-US"/>
          </a:p>
        </p:txBody>
      </p:sp>
    </p:spTree>
    <p:extLst>
      <p:ext uri="{BB962C8B-B14F-4D97-AF65-F5344CB8AC3E}">
        <p14:creationId xmlns:p14="http://schemas.microsoft.com/office/powerpoint/2010/main" val="37060493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A94C5A6-9981-3997-876D-43BA36BD4080}"/>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722C9C05-A537-B254-DE50-6FB7414834FE}"/>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E6A483C9-A9CF-6F33-D5EB-EE60D90065E4}"/>
              </a:ext>
            </a:extLst>
          </p:cNvPr>
          <p:cNvSpPr>
            <a:spLocks noGrp="1"/>
          </p:cNvSpPr>
          <p:nvPr>
            <p:ph type="sldNum" sz="quarter" idx="12"/>
          </p:nvPr>
        </p:nvSpPr>
        <p:spPr/>
        <p:txBody>
          <a:bodyPr/>
          <a:lstStyle>
            <a:lvl1pPr>
              <a:defRPr/>
            </a:lvl1pPr>
          </a:lstStyle>
          <a:p>
            <a:pPr>
              <a:defRPr/>
            </a:pPr>
            <a:fld id="{6E256BE8-1B98-4289-9200-0213CADDC67E}" type="slidenum">
              <a:rPr lang="en-GB" altLang="en-US"/>
              <a:pPr>
                <a:defRPr/>
              </a:pPr>
              <a:t>‹#›</a:t>
            </a:fld>
            <a:endParaRPr lang="en-GB" altLang="en-US"/>
          </a:p>
        </p:txBody>
      </p:sp>
    </p:spTree>
    <p:extLst>
      <p:ext uri="{BB962C8B-B14F-4D97-AF65-F5344CB8AC3E}">
        <p14:creationId xmlns:p14="http://schemas.microsoft.com/office/powerpoint/2010/main" val="23855664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CF0779-5184-22DE-9937-18C9E1821DF5}"/>
              </a:ext>
            </a:extLst>
          </p:cNvPr>
          <p:cNvSpPr>
            <a:spLocks noGrp="1"/>
          </p:cNvSpPr>
          <p:nvPr>
            <p:ph type="dt" sz="half" idx="10"/>
          </p:nvPr>
        </p:nvSpPr>
        <p:spPr/>
        <p:txBody>
          <a:bodyPr/>
          <a:lstStyle>
            <a:lvl1pPr>
              <a:defRPr/>
            </a:lvl1pPr>
          </a:lstStyle>
          <a:p>
            <a:pPr>
              <a:defRPr/>
            </a:pPr>
            <a:fld id="{2F1269DE-A225-48C1-96FA-8DFD9498A83D}" type="datetimeFigureOut">
              <a:rPr lang="en-GB"/>
              <a:pPr>
                <a:defRPr/>
              </a:pPr>
              <a:t>28/10/2025</a:t>
            </a:fld>
            <a:endParaRPr lang="en-GB"/>
          </a:p>
        </p:txBody>
      </p:sp>
      <p:sp>
        <p:nvSpPr>
          <p:cNvPr id="5" name="Footer Placeholder 4">
            <a:extLst>
              <a:ext uri="{FF2B5EF4-FFF2-40B4-BE49-F238E27FC236}">
                <a16:creationId xmlns:a16="http://schemas.microsoft.com/office/drawing/2014/main" id="{B47B4341-40D4-82F7-9E30-ADB26D9F804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97A593D-CF67-A0D6-B2FA-5FBC2C3A415E}"/>
              </a:ext>
            </a:extLst>
          </p:cNvPr>
          <p:cNvSpPr>
            <a:spLocks noGrp="1"/>
          </p:cNvSpPr>
          <p:nvPr>
            <p:ph type="sldNum" sz="quarter" idx="12"/>
          </p:nvPr>
        </p:nvSpPr>
        <p:spPr/>
        <p:txBody>
          <a:bodyPr/>
          <a:lstStyle>
            <a:lvl1pPr>
              <a:defRPr/>
            </a:lvl1pPr>
          </a:lstStyle>
          <a:p>
            <a:pPr>
              <a:defRPr/>
            </a:pPr>
            <a:fld id="{60DC6F80-690F-4823-81B3-3A4C07ADE421}" type="slidenum">
              <a:rPr lang="en-GB" altLang="en-US"/>
              <a:pPr>
                <a:defRPr/>
              </a:pPr>
              <a:t>‹#›</a:t>
            </a:fld>
            <a:endParaRPr lang="en-GB" altLang="en-US"/>
          </a:p>
        </p:txBody>
      </p:sp>
    </p:spTree>
    <p:extLst>
      <p:ext uri="{BB962C8B-B14F-4D97-AF65-F5344CB8AC3E}">
        <p14:creationId xmlns:p14="http://schemas.microsoft.com/office/powerpoint/2010/main" val="12541846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1D2126-4A8F-64D2-BE00-496CB7640F96}"/>
              </a:ext>
            </a:extLst>
          </p:cNvPr>
          <p:cNvSpPr>
            <a:spLocks noGrp="1"/>
          </p:cNvSpPr>
          <p:nvPr>
            <p:ph type="dt" sz="half" idx="10"/>
          </p:nvPr>
        </p:nvSpPr>
        <p:spPr/>
        <p:txBody>
          <a:bodyPr/>
          <a:lstStyle>
            <a:lvl1pPr>
              <a:defRPr/>
            </a:lvl1pPr>
          </a:lstStyle>
          <a:p>
            <a:pPr>
              <a:defRPr/>
            </a:pPr>
            <a:fld id="{0B4BA5EF-8F7E-4D74-8480-204EDB65D4D1}" type="datetimeFigureOut">
              <a:rPr lang="en-GB"/>
              <a:pPr>
                <a:defRPr/>
              </a:pPr>
              <a:t>28/10/2025</a:t>
            </a:fld>
            <a:endParaRPr lang="en-GB"/>
          </a:p>
        </p:txBody>
      </p:sp>
      <p:sp>
        <p:nvSpPr>
          <p:cNvPr id="5" name="Footer Placeholder 4">
            <a:extLst>
              <a:ext uri="{FF2B5EF4-FFF2-40B4-BE49-F238E27FC236}">
                <a16:creationId xmlns:a16="http://schemas.microsoft.com/office/drawing/2014/main" id="{0FCCCADA-8EA5-D1C2-DB1B-E78ACCEC903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297EC0B-AF2F-CBCB-44EF-C727AF642E4E}"/>
              </a:ext>
            </a:extLst>
          </p:cNvPr>
          <p:cNvSpPr>
            <a:spLocks noGrp="1"/>
          </p:cNvSpPr>
          <p:nvPr>
            <p:ph type="sldNum" sz="quarter" idx="12"/>
          </p:nvPr>
        </p:nvSpPr>
        <p:spPr/>
        <p:txBody>
          <a:bodyPr/>
          <a:lstStyle>
            <a:lvl1pPr>
              <a:defRPr/>
            </a:lvl1pPr>
          </a:lstStyle>
          <a:p>
            <a:pPr>
              <a:defRPr/>
            </a:pPr>
            <a:fld id="{38803791-1B39-44C4-BDCA-49BF12B26799}" type="slidenum">
              <a:rPr lang="en-GB" altLang="en-US"/>
              <a:pPr>
                <a:defRPr/>
              </a:pPr>
              <a:t>‹#›</a:t>
            </a:fld>
            <a:endParaRPr lang="en-GB" altLang="en-US"/>
          </a:p>
        </p:txBody>
      </p:sp>
    </p:spTree>
    <p:extLst>
      <p:ext uri="{BB962C8B-B14F-4D97-AF65-F5344CB8AC3E}">
        <p14:creationId xmlns:p14="http://schemas.microsoft.com/office/powerpoint/2010/main" val="35571368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7FCE9-A9D3-F71C-436D-883F010AB9DA}"/>
              </a:ext>
            </a:extLst>
          </p:cNvPr>
          <p:cNvSpPr>
            <a:spLocks noGrp="1"/>
          </p:cNvSpPr>
          <p:nvPr>
            <p:ph type="dt" sz="half" idx="10"/>
          </p:nvPr>
        </p:nvSpPr>
        <p:spPr/>
        <p:txBody>
          <a:bodyPr/>
          <a:lstStyle>
            <a:lvl1pPr>
              <a:defRPr/>
            </a:lvl1pPr>
          </a:lstStyle>
          <a:p>
            <a:pPr>
              <a:defRPr/>
            </a:pPr>
            <a:fld id="{F662798C-2E7B-44EE-A1D8-A2241B9B13D6}" type="datetimeFigureOut">
              <a:rPr lang="en-GB"/>
              <a:pPr>
                <a:defRPr/>
              </a:pPr>
              <a:t>28/10/2025</a:t>
            </a:fld>
            <a:endParaRPr lang="en-GB"/>
          </a:p>
        </p:txBody>
      </p:sp>
      <p:sp>
        <p:nvSpPr>
          <p:cNvPr id="5" name="Footer Placeholder 4">
            <a:extLst>
              <a:ext uri="{FF2B5EF4-FFF2-40B4-BE49-F238E27FC236}">
                <a16:creationId xmlns:a16="http://schemas.microsoft.com/office/drawing/2014/main" id="{3A02E016-856C-0B86-6809-59C5C6FC2A9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2F84B0D-D003-016B-2ECC-A7B7D74CB27E}"/>
              </a:ext>
            </a:extLst>
          </p:cNvPr>
          <p:cNvSpPr>
            <a:spLocks noGrp="1"/>
          </p:cNvSpPr>
          <p:nvPr>
            <p:ph type="sldNum" sz="quarter" idx="12"/>
          </p:nvPr>
        </p:nvSpPr>
        <p:spPr/>
        <p:txBody>
          <a:bodyPr/>
          <a:lstStyle>
            <a:lvl1pPr>
              <a:defRPr/>
            </a:lvl1pPr>
          </a:lstStyle>
          <a:p>
            <a:pPr>
              <a:defRPr/>
            </a:pPr>
            <a:fld id="{68777B22-7E92-4653-94C9-6DB0F0A7AED6}" type="slidenum">
              <a:rPr lang="en-GB" altLang="en-US"/>
              <a:pPr>
                <a:defRPr/>
              </a:pPr>
              <a:t>‹#›</a:t>
            </a:fld>
            <a:endParaRPr lang="en-GB" altLang="en-US"/>
          </a:p>
        </p:txBody>
      </p:sp>
    </p:spTree>
    <p:extLst>
      <p:ext uri="{BB962C8B-B14F-4D97-AF65-F5344CB8AC3E}">
        <p14:creationId xmlns:p14="http://schemas.microsoft.com/office/powerpoint/2010/main" val="8965183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B96AB67-FEE0-9BBD-4A6A-2B654FE1FC66}"/>
              </a:ext>
            </a:extLst>
          </p:cNvPr>
          <p:cNvSpPr>
            <a:spLocks noGrp="1"/>
          </p:cNvSpPr>
          <p:nvPr>
            <p:ph type="dt" sz="half" idx="10"/>
          </p:nvPr>
        </p:nvSpPr>
        <p:spPr/>
        <p:txBody>
          <a:bodyPr/>
          <a:lstStyle>
            <a:lvl1pPr>
              <a:defRPr/>
            </a:lvl1pPr>
          </a:lstStyle>
          <a:p>
            <a:pPr>
              <a:defRPr/>
            </a:pPr>
            <a:fld id="{F483D1CB-0DF9-4286-83DE-E4B258203997}" type="datetimeFigureOut">
              <a:rPr lang="en-GB"/>
              <a:pPr>
                <a:defRPr/>
              </a:pPr>
              <a:t>28/10/2025</a:t>
            </a:fld>
            <a:endParaRPr lang="en-GB"/>
          </a:p>
        </p:txBody>
      </p:sp>
      <p:sp>
        <p:nvSpPr>
          <p:cNvPr id="6" name="Footer Placeholder 4">
            <a:extLst>
              <a:ext uri="{FF2B5EF4-FFF2-40B4-BE49-F238E27FC236}">
                <a16:creationId xmlns:a16="http://schemas.microsoft.com/office/drawing/2014/main" id="{978102A3-10E1-E37E-B228-E21589DD5E2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8B3969A-536C-9200-813A-E2173E514382}"/>
              </a:ext>
            </a:extLst>
          </p:cNvPr>
          <p:cNvSpPr>
            <a:spLocks noGrp="1"/>
          </p:cNvSpPr>
          <p:nvPr>
            <p:ph type="sldNum" sz="quarter" idx="12"/>
          </p:nvPr>
        </p:nvSpPr>
        <p:spPr/>
        <p:txBody>
          <a:bodyPr/>
          <a:lstStyle>
            <a:lvl1pPr>
              <a:defRPr/>
            </a:lvl1pPr>
          </a:lstStyle>
          <a:p>
            <a:pPr>
              <a:defRPr/>
            </a:pPr>
            <a:fld id="{B0BEC833-942E-4F5E-9C8D-4A7F302F9845}" type="slidenum">
              <a:rPr lang="en-GB" altLang="en-US"/>
              <a:pPr>
                <a:defRPr/>
              </a:pPr>
              <a:t>‹#›</a:t>
            </a:fld>
            <a:endParaRPr lang="en-GB" altLang="en-US"/>
          </a:p>
        </p:txBody>
      </p:sp>
    </p:spTree>
    <p:extLst>
      <p:ext uri="{BB962C8B-B14F-4D97-AF65-F5344CB8AC3E}">
        <p14:creationId xmlns:p14="http://schemas.microsoft.com/office/powerpoint/2010/main" val="31404725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80B2429-D890-1CB4-7A5F-48982099CFD9}"/>
              </a:ext>
            </a:extLst>
          </p:cNvPr>
          <p:cNvSpPr>
            <a:spLocks noGrp="1"/>
          </p:cNvSpPr>
          <p:nvPr>
            <p:ph type="dt" sz="half" idx="10"/>
          </p:nvPr>
        </p:nvSpPr>
        <p:spPr/>
        <p:txBody>
          <a:bodyPr/>
          <a:lstStyle>
            <a:lvl1pPr>
              <a:defRPr/>
            </a:lvl1pPr>
          </a:lstStyle>
          <a:p>
            <a:pPr>
              <a:defRPr/>
            </a:pPr>
            <a:fld id="{B278AC60-E146-47E8-B57C-03EE9AABC8EF}" type="datetimeFigureOut">
              <a:rPr lang="en-GB"/>
              <a:pPr>
                <a:defRPr/>
              </a:pPr>
              <a:t>28/10/2025</a:t>
            </a:fld>
            <a:endParaRPr lang="en-GB"/>
          </a:p>
        </p:txBody>
      </p:sp>
      <p:sp>
        <p:nvSpPr>
          <p:cNvPr id="8" name="Footer Placeholder 4">
            <a:extLst>
              <a:ext uri="{FF2B5EF4-FFF2-40B4-BE49-F238E27FC236}">
                <a16:creationId xmlns:a16="http://schemas.microsoft.com/office/drawing/2014/main" id="{8D70482E-F457-79AC-59CC-E62235AE9D0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C5C4095F-26B4-1E08-0F96-4633EB3F9353}"/>
              </a:ext>
            </a:extLst>
          </p:cNvPr>
          <p:cNvSpPr>
            <a:spLocks noGrp="1"/>
          </p:cNvSpPr>
          <p:nvPr>
            <p:ph type="sldNum" sz="quarter" idx="12"/>
          </p:nvPr>
        </p:nvSpPr>
        <p:spPr/>
        <p:txBody>
          <a:bodyPr/>
          <a:lstStyle>
            <a:lvl1pPr>
              <a:defRPr/>
            </a:lvl1pPr>
          </a:lstStyle>
          <a:p>
            <a:pPr>
              <a:defRPr/>
            </a:pPr>
            <a:fld id="{B27CE26F-9528-4DFB-8C19-010AFC36158E}" type="slidenum">
              <a:rPr lang="en-GB" altLang="en-US"/>
              <a:pPr>
                <a:defRPr/>
              </a:pPr>
              <a:t>‹#›</a:t>
            </a:fld>
            <a:endParaRPr lang="en-GB" altLang="en-US"/>
          </a:p>
        </p:txBody>
      </p:sp>
    </p:spTree>
    <p:extLst>
      <p:ext uri="{BB962C8B-B14F-4D97-AF65-F5344CB8AC3E}">
        <p14:creationId xmlns:p14="http://schemas.microsoft.com/office/powerpoint/2010/main" val="7673161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2D2E1CDF-C97E-C137-D1F8-EDF6A12E0C1C}"/>
              </a:ext>
            </a:extLst>
          </p:cNvPr>
          <p:cNvSpPr>
            <a:spLocks noGrp="1"/>
          </p:cNvSpPr>
          <p:nvPr>
            <p:ph type="dt" sz="half" idx="10"/>
          </p:nvPr>
        </p:nvSpPr>
        <p:spPr/>
        <p:txBody>
          <a:bodyPr/>
          <a:lstStyle>
            <a:lvl1pPr>
              <a:defRPr/>
            </a:lvl1pPr>
          </a:lstStyle>
          <a:p>
            <a:pPr>
              <a:defRPr/>
            </a:pPr>
            <a:fld id="{BA2D5241-F9BB-4D68-B639-15DAE67E832B}" type="datetimeFigureOut">
              <a:rPr lang="en-GB"/>
              <a:pPr>
                <a:defRPr/>
              </a:pPr>
              <a:t>28/10/2025</a:t>
            </a:fld>
            <a:endParaRPr lang="en-GB"/>
          </a:p>
        </p:txBody>
      </p:sp>
      <p:sp>
        <p:nvSpPr>
          <p:cNvPr id="4" name="Footer Placeholder 4">
            <a:extLst>
              <a:ext uri="{FF2B5EF4-FFF2-40B4-BE49-F238E27FC236}">
                <a16:creationId xmlns:a16="http://schemas.microsoft.com/office/drawing/2014/main" id="{FC6EDD7D-5C67-820A-3E89-9D876EFC6E6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7B4F95D6-DD4E-06C6-51B5-77AA09F0A764}"/>
              </a:ext>
            </a:extLst>
          </p:cNvPr>
          <p:cNvSpPr>
            <a:spLocks noGrp="1"/>
          </p:cNvSpPr>
          <p:nvPr>
            <p:ph type="sldNum" sz="quarter" idx="12"/>
          </p:nvPr>
        </p:nvSpPr>
        <p:spPr/>
        <p:txBody>
          <a:bodyPr/>
          <a:lstStyle>
            <a:lvl1pPr>
              <a:defRPr/>
            </a:lvl1pPr>
          </a:lstStyle>
          <a:p>
            <a:pPr>
              <a:defRPr/>
            </a:pPr>
            <a:fld id="{35E879A3-5475-4B95-90FE-308EC819E49D}" type="slidenum">
              <a:rPr lang="en-GB" altLang="en-US"/>
              <a:pPr>
                <a:defRPr/>
              </a:pPr>
              <a:t>‹#›</a:t>
            </a:fld>
            <a:endParaRPr lang="en-GB" altLang="en-US"/>
          </a:p>
        </p:txBody>
      </p:sp>
    </p:spTree>
    <p:extLst>
      <p:ext uri="{BB962C8B-B14F-4D97-AF65-F5344CB8AC3E}">
        <p14:creationId xmlns:p14="http://schemas.microsoft.com/office/powerpoint/2010/main" val="34193376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56D6D77-DF95-5F86-2B3D-9178B16F5028}"/>
              </a:ext>
            </a:extLst>
          </p:cNvPr>
          <p:cNvSpPr>
            <a:spLocks noGrp="1"/>
          </p:cNvSpPr>
          <p:nvPr>
            <p:ph type="dt" sz="half" idx="10"/>
          </p:nvPr>
        </p:nvSpPr>
        <p:spPr/>
        <p:txBody>
          <a:bodyPr/>
          <a:lstStyle>
            <a:lvl1pPr>
              <a:defRPr/>
            </a:lvl1pPr>
          </a:lstStyle>
          <a:p>
            <a:pPr>
              <a:defRPr/>
            </a:pPr>
            <a:fld id="{C84C10FF-CE5A-4CCE-B128-45371CF59C29}" type="datetimeFigureOut">
              <a:rPr lang="en-GB"/>
              <a:pPr>
                <a:defRPr/>
              </a:pPr>
              <a:t>28/10/2025</a:t>
            </a:fld>
            <a:endParaRPr lang="en-GB"/>
          </a:p>
        </p:txBody>
      </p:sp>
      <p:sp>
        <p:nvSpPr>
          <p:cNvPr id="3" name="Footer Placeholder 4">
            <a:extLst>
              <a:ext uri="{FF2B5EF4-FFF2-40B4-BE49-F238E27FC236}">
                <a16:creationId xmlns:a16="http://schemas.microsoft.com/office/drawing/2014/main" id="{F1128D87-477D-516C-6220-7E70D709ECB5}"/>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2EA4D22-86E9-30EC-BAB7-E80ADB51B622}"/>
              </a:ext>
            </a:extLst>
          </p:cNvPr>
          <p:cNvSpPr>
            <a:spLocks noGrp="1"/>
          </p:cNvSpPr>
          <p:nvPr>
            <p:ph type="sldNum" sz="quarter" idx="12"/>
          </p:nvPr>
        </p:nvSpPr>
        <p:spPr/>
        <p:txBody>
          <a:bodyPr/>
          <a:lstStyle>
            <a:lvl1pPr>
              <a:defRPr/>
            </a:lvl1pPr>
          </a:lstStyle>
          <a:p>
            <a:pPr>
              <a:defRPr/>
            </a:pPr>
            <a:fld id="{E53A89C2-05FD-4D18-A75B-AFEED1ABC732}" type="slidenum">
              <a:rPr lang="en-GB" altLang="en-US"/>
              <a:pPr>
                <a:defRPr/>
              </a:pPr>
              <a:t>‹#›</a:t>
            </a:fld>
            <a:endParaRPr lang="en-GB" altLang="en-US"/>
          </a:p>
        </p:txBody>
      </p:sp>
    </p:spTree>
    <p:extLst>
      <p:ext uri="{BB962C8B-B14F-4D97-AF65-F5344CB8AC3E}">
        <p14:creationId xmlns:p14="http://schemas.microsoft.com/office/powerpoint/2010/main" val="9464455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3EA705-BB22-F9E3-A2BC-602F304997BE}"/>
              </a:ext>
            </a:extLst>
          </p:cNvPr>
          <p:cNvSpPr>
            <a:spLocks noGrp="1"/>
          </p:cNvSpPr>
          <p:nvPr>
            <p:ph type="dt" sz="half" idx="10"/>
          </p:nvPr>
        </p:nvSpPr>
        <p:spPr/>
        <p:txBody>
          <a:bodyPr/>
          <a:lstStyle>
            <a:lvl1pPr>
              <a:defRPr/>
            </a:lvl1pPr>
          </a:lstStyle>
          <a:p>
            <a:pPr>
              <a:defRPr/>
            </a:pPr>
            <a:fld id="{5636DE95-F77C-4BD4-8999-8A42029D23E1}" type="datetimeFigureOut">
              <a:rPr lang="en-GB"/>
              <a:pPr>
                <a:defRPr/>
              </a:pPr>
              <a:t>28/10/2025</a:t>
            </a:fld>
            <a:endParaRPr lang="en-GB"/>
          </a:p>
        </p:txBody>
      </p:sp>
      <p:sp>
        <p:nvSpPr>
          <p:cNvPr id="6" name="Footer Placeholder 4">
            <a:extLst>
              <a:ext uri="{FF2B5EF4-FFF2-40B4-BE49-F238E27FC236}">
                <a16:creationId xmlns:a16="http://schemas.microsoft.com/office/drawing/2014/main" id="{BE009EB9-1091-430B-D43A-35E0FF02DDE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EB08F32-3112-C878-93B7-3A6C8432476A}"/>
              </a:ext>
            </a:extLst>
          </p:cNvPr>
          <p:cNvSpPr>
            <a:spLocks noGrp="1"/>
          </p:cNvSpPr>
          <p:nvPr>
            <p:ph type="sldNum" sz="quarter" idx="12"/>
          </p:nvPr>
        </p:nvSpPr>
        <p:spPr/>
        <p:txBody>
          <a:bodyPr/>
          <a:lstStyle>
            <a:lvl1pPr>
              <a:defRPr/>
            </a:lvl1pPr>
          </a:lstStyle>
          <a:p>
            <a:pPr>
              <a:defRPr/>
            </a:pPr>
            <a:fld id="{40B86D17-DEBE-4BFC-B687-6E5AD3458394}" type="slidenum">
              <a:rPr lang="en-GB" altLang="en-US"/>
              <a:pPr>
                <a:defRPr/>
              </a:pPr>
              <a:t>‹#›</a:t>
            </a:fld>
            <a:endParaRPr lang="en-GB" altLang="en-US"/>
          </a:p>
        </p:txBody>
      </p:sp>
    </p:spTree>
    <p:extLst>
      <p:ext uri="{BB962C8B-B14F-4D97-AF65-F5344CB8AC3E}">
        <p14:creationId xmlns:p14="http://schemas.microsoft.com/office/powerpoint/2010/main" val="22673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7C1008-4370-43E7-A2A6-18196EB8676D}"/>
              </a:ext>
            </a:extLst>
          </p:cNvPr>
          <p:cNvSpPr>
            <a:spLocks noGrp="1"/>
          </p:cNvSpPr>
          <p:nvPr>
            <p:ph type="dt" sz="half" idx="10"/>
          </p:nvPr>
        </p:nvSpPr>
        <p:spPr/>
        <p:txBody>
          <a:bodyPr/>
          <a:lstStyle>
            <a:lvl1pPr defTabSz="914400" eaLnBrk="0" hangingPunct="0">
              <a:defRPr>
                <a:latin typeface="Times New Roman" panose="02020603050405020304" pitchFamily="18" charset="0"/>
              </a:defRPr>
            </a:lvl1pPr>
          </a:lstStyle>
          <a:p>
            <a:pPr>
              <a:defRPr/>
            </a:pPr>
            <a:fld id="{89A77B71-0036-4676-9795-18E20D751B29}" type="datetimeFigureOut">
              <a:rPr lang="en-US" altLang="en-US"/>
              <a:pPr>
                <a:defRPr/>
              </a:pPr>
              <a:t>10/28/2025</a:t>
            </a:fld>
            <a:endParaRPr lang="en-US" altLang="en-US"/>
          </a:p>
        </p:txBody>
      </p:sp>
      <p:sp>
        <p:nvSpPr>
          <p:cNvPr id="5" name="Footer Placeholder 4">
            <a:extLst>
              <a:ext uri="{FF2B5EF4-FFF2-40B4-BE49-F238E27FC236}">
                <a16:creationId xmlns:a16="http://schemas.microsoft.com/office/drawing/2014/main" id="{6527550D-0314-4AE0-B94B-382167611B53}"/>
              </a:ext>
            </a:extLst>
          </p:cNvPr>
          <p:cNvSpPr>
            <a:spLocks noGrp="1"/>
          </p:cNvSpPr>
          <p:nvPr>
            <p:ph type="ftr" sz="quarter" idx="11"/>
          </p:nvPr>
        </p:nvSpPr>
        <p:spPr/>
        <p:txBody>
          <a:bodyPr/>
          <a:lstStyle>
            <a:lvl1pPr defTabSz="914400" eaLnBrk="0" fontAlgn="base" hangingPunct="0">
              <a:spcBef>
                <a:spcPct val="0"/>
              </a:spcBef>
              <a:spcAft>
                <a:spcPct val="0"/>
              </a:spcAft>
              <a:defRPr>
                <a:ea typeface="MS PGothic" charset="0"/>
                <a:cs typeface="MS PGothic" charset="0"/>
              </a:defRPr>
            </a:lvl1pPr>
          </a:lstStyle>
          <a:p>
            <a:pPr>
              <a:defRPr/>
            </a:pPr>
            <a:endParaRPr lang="en-US"/>
          </a:p>
        </p:txBody>
      </p:sp>
      <p:sp>
        <p:nvSpPr>
          <p:cNvPr id="6" name="Slide Number Placeholder 5">
            <a:extLst>
              <a:ext uri="{FF2B5EF4-FFF2-40B4-BE49-F238E27FC236}">
                <a16:creationId xmlns:a16="http://schemas.microsoft.com/office/drawing/2014/main" id="{D6E95CC0-F5C5-4BF1-A37A-C4A817EFE7F0}"/>
              </a:ext>
            </a:extLst>
          </p:cNvPr>
          <p:cNvSpPr>
            <a:spLocks noGrp="1"/>
          </p:cNvSpPr>
          <p:nvPr>
            <p:ph type="sldNum" sz="quarter" idx="12"/>
          </p:nvPr>
        </p:nvSpPr>
        <p:spPr/>
        <p:txBody>
          <a:bodyPr/>
          <a:lstStyle>
            <a:lvl1pPr defTabSz="914400" eaLnBrk="0" hangingPunct="0">
              <a:defRPr>
                <a:latin typeface="Times New Roman" panose="02020603050405020304" pitchFamily="18" charset="0"/>
              </a:defRPr>
            </a:lvl1pPr>
          </a:lstStyle>
          <a:p>
            <a:pPr>
              <a:defRPr/>
            </a:pPr>
            <a:fld id="{C0A220C1-DEB3-42DD-A730-A4D95CECC7A3}" type="slidenum">
              <a:rPr lang="en-US" altLang="en-US"/>
              <a:pPr>
                <a:defRPr/>
              </a:pPr>
              <a:t>‹#›</a:t>
            </a:fld>
            <a:endParaRPr lang="en-US" altLang="en-US"/>
          </a:p>
        </p:txBody>
      </p:sp>
    </p:spTree>
    <p:extLst>
      <p:ext uri="{BB962C8B-B14F-4D97-AF65-F5344CB8AC3E}">
        <p14:creationId xmlns:p14="http://schemas.microsoft.com/office/powerpoint/2010/main" val="25833784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76CEC8B-21F5-0127-E099-652CC2D7F21D}"/>
              </a:ext>
            </a:extLst>
          </p:cNvPr>
          <p:cNvSpPr>
            <a:spLocks noGrp="1"/>
          </p:cNvSpPr>
          <p:nvPr>
            <p:ph type="dt" sz="half" idx="10"/>
          </p:nvPr>
        </p:nvSpPr>
        <p:spPr/>
        <p:txBody>
          <a:bodyPr/>
          <a:lstStyle>
            <a:lvl1pPr>
              <a:defRPr/>
            </a:lvl1pPr>
          </a:lstStyle>
          <a:p>
            <a:pPr>
              <a:defRPr/>
            </a:pPr>
            <a:fld id="{35D35572-0BB9-40D1-88E9-E7F836911A0E}" type="datetimeFigureOut">
              <a:rPr lang="en-GB"/>
              <a:pPr>
                <a:defRPr/>
              </a:pPr>
              <a:t>28/10/2025</a:t>
            </a:fld>
            <a:endParaRPr lang="en-GB"/>
          </a:p>
        </p:txBody>
      </p:sp>
      <p:sp>
        <p:nvSpPr>
          <p:cNvPr id="6" name="Footer Placeholder 4">
            <a:extLst>
              <a:ext uri="{FF2B5EF4-FFF2-40B4-BE49-F238E27FC236}">
                <a16:creationId xmlns:a16="http://schemas.microsoft.com/office/drawing/2014/main" id="{6842DB80-BE65-275C-F22D-4A83F2748BB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8E476BB-6D00-589A-423D-C3111EF273F5}"/>
              </a:ext>
            </a:extLst>
          </p:cNvPr>
          <p:cNvSpPr>
            <a:spLocks noGrp="1"/>
          </p:cNvSpPr>
          <p:nvPr>
            <p:ph type="sldNum" sz="quarter" idx="12"/>
          </p:nvPr>
        </p:nvSpPr>
        <p:spPr/>
        <p:txBody>
          <a:bodyPr/>
          <a:lstStyle>
            <a:lvl1pPr>
              <a:defRPr/>
            </a:lvl1pPr>
          </a:lstStyle>
          <a:p>
            <a:pPr>
              <a:defRPr/>
            </a:pPr>
            <a:fld id="{B9F837AE-DACB-4E3D-8595-14C54D030BA8}" type="slidenum">
              <a:rPr lang="en-GB" altLang="en-US"/>
              <a:pPr>
                <a:defRPr/>
              </a:pPr>
              <a:t>‹#›</a:t>
            </a:fld>
            <a:endParaRPr lang="en-GB" altLang="en-US"/>
          </a:p>
        </p:txBody>
      </p:sp>
    </p:spTree>
    <p:extLst>
      <p:ext uri="{BB962C8B-B14F-4D97-AF65-F5344CB8AC3E}">
        <p14:creationId xmlns:p14="http://schemas.microsoft.com/office/powerpoint/2010/main" val="17650809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BAC69A-E3CD-27B7-3DEF-39AA6FFF09F0}"/>
              </a:ext>
            </a:extLst>
          </p:cNvPr>
          <p:cNvSpPr>
            <a:spLocks noGrp="1"/>
          </p:cNvSpPr>
          <p:nvPr>
            <p:ph type="dt" sz="half" idx="10"/>
          </p:nvPr>
        </p:nvSpPr>
        <p:spPr/>
        <p:txBody>
          <a:bodyPr/>
          <a:lstStyle>
            <a:lvl1pPr>
              <a:defRPr/>
            </a:lvl1pPr>
          </a:lstStyle>
          <a:p>
            <a:pPr>
              <a:defRPr/>
            </a:pPr>
            <a:fld id="{091F7665-977C-464F-B60E-3881F72E32E4}" type="datetimeFigureOut">
              <a:rPr lang="en-GB"/>
              <a:pPr>
                <a:defRPr/>
              </a:pPr>
              <a:t>28/10/2025</a:t>
            </a:fld>
            <a:endParaRPr lang="en-GB"/>
          </a:p>
        </p:txBody>
      </p:sp>
      <p:sp>
        <p:nvSpPr>
          <p:cNvPr id="5" name="Footer Placeholder 4">
            <a:extLst>
              <a:ext uri="{FF2B5EF4-FFF2-40B4-BE49-F238E27FC236}">
                <a16:creationId xmlns:a16="http://schemas.microsoft.com/office/drawing/2014/main" id="{AE64A744-423C-C74D-FD73-0704BFA2863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251253-5777-2DD4-F8EE-A5590EB525EC}"/>
              </a:ext>
            </a:extLst>
          </p:cNvPr>
          <p:cNvSpPr>
            <a:spLocks noGrp="1"/>
          </p:cNvSpPr>
          <p:nvPr>
            <p:ph type="sldNum" sz="quarter" idx="12"/>
          </p:nvPr>
        </p:nvSpPr>
        <p:spPr/>
        <p:txBody>
          <a:bodyPr/>
          <a:lstStyle>
            <a:lvl1pPr>
              <a:defRPr/>
            </a:lvl1pPr>
          </a:lstStyle>
          <a:p>
            <a:pPr>
              <a:defRPr/>
            </a:pPr>
            <a:fld id="{5A15488B-3B5D-4141-B63D-C01FDB5B24F2}" type="slidenum">
              <a:rPr lang="en-GB" altLang="en-US"/>
              <a:pPr>
                <a:defRPr/>
              </a:pPr>
              <a:t>‹#›</a:t>
            </a:fld>
            <a:endParaRPr lang="en-GB" altLang="en-US"/>
          </a:p>
        </p:txBody>
      </p:sp>
    </p:spTree>
    <p:extLst>
      <p:ext uri="{BB962C8B-B14F-4D97-AF65-F5344CB8AC3E}">
        <p14:creationId xmlns:p14="http://schemas.microsoft.com/office/powerpoint/2010/main" val="4162938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12B96-E373-BA28-F016-4CB96B8FDA44}"/>
              </a:ext>
            </a:extLst>
          </p:cNvPr>
          <p:cNvSpPr>
            <a:spLocks noGrp="1"/>
          </p:cNvSpPr>
          <p:nvPr>
            <p:ph type="dt" sz="half" idx="10"/>
          </p:nvPr>
        </p:nvSpPr>
        <p:spPr/>
        <p:txBody>
          <a:bodyPr/>
          <a:lstStyle>
            <a:lvl1pPr>
              <a:defRPr/>
            </a:lvl1pPr>
          </a:lstStyle>
          <a:p>
            <a:pPr>
              <a:defRPr/>
            </a:pPr>
            <a:fld id="{1DC90E00-5AA2-473E-9D75-CE0E8140A652}" type="datetimeFigureOut">
              <a:rPr lang="en-GB"/>
              <a:pPr>
                <a:defRPr/>
              </a:pPr>
              <a:t>28/10/2025</a:t>
            </a:fld>
            <a:endParaRPr lang="en-GB"/>
          </a:p>
        </p:txBody>
      </p:sp>
      <p:sp>
        <p:nvSpPr>
          <p:cNvPr id="5" name="Footer Placeholder 4">
            <a:extLst>
              <a:ext uri="{FF2B5EF4-FFF2-40B4-BE49-F238E27FC236}">
                <a16:creationId xmlns:a16="http://schemas.microsoft.com/office/drawing/2014/main" id="{4930ABFF-FFFF-5B0F-6861-C98F76F5AED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CF43974-75CD-844A-4F55-9684C930121C}"/>
              </a:ext>
            </a:extLst>
          </p:cNvPr>
          <p:cNvSpPr>
            <a:spLocks noGrp="1"/>
          </p:cNvSpPr>
          <p:nvPr>
            <p:ph type="sldNum" sz="quarter" idx="12"/>
          </p:nvPr>
        </p:nvSpPr>
        <p:spPr/>
        <p:txBody>
          <a:bodyPr/>
          <a:lstStyle>
            <a:lvl1pPr>
              <a:defRPr/>
            </a:lvl1pPr>
          </a:lstStyle>
          <a:p>
            <a:pPr>
              <a:defRPr/>
            </a:pPr>
            <a:fld id="{1B58D9D9-3973-4954-8B5A-4704645E87A0}" type="slidenum">
              <a:rPr lang="en-GB" altLang="en-US"/>
              <a:pPr>
                <a:defRPr/>
              </a:pPr>
              <a:t>‹#›</a:t>
            </a:fld>
            <a:endParaRPr lang="en-GB" altLang="en-US"/>
          </a:p>
        </p:txBody>
      </p:sp>
    </p:spTree>
    <p:extLst>
      <p:ext uri="{BB962C8B-B14F-4D97-AF65-F5344CB8AC3E}">
        <p14:creationId xmlns:p14="http://schemas.microsoft.com/office/powerpoint/2010/main" val="31099997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E32C519-AA98-5811-F307-274ABA655737}"/>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D70E0007-7714-ED06-8499-25BEE04201EB}"/>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A61470A9-22D8-AF43-81BA-8902F7BB7399}"/>
              </a:ext>
            </a:extLst>
          </p:cNvPr>
          <p:cNvSpPr>
            <a:spLocks noGrp="1"/>
          </p:cNvSpPr>
          <p:nvPr>
            <p:ph type="sldNum" sz="quarter" idx="12"/>
          </p:nvPr>
        </p:nvSpPr>
        <p:spPr/>
        <p:txBody>
          <a:bodyPr/>
          <a:lstStyle>
            <a:lvl1pPr>
              <a:defRPr/>
            </a:lvl1pPr>
          </a:lstStyle>
          <a:p>
            <a:pPr>
              <a:defRPr/>
            </a:pPr>
            <a:fld id="{342D1943-A70F-4012-A48B-614BF7BC69E7}" type="slidenum">
              <a:rPr lang="en-GB" altLang="en-US"/>
              <a:pPr>
                <a:defRPr/>
              </a:pPr>
              <a:t>‹#›</a:t>
            </a:fld>
            <a:endParaRPr lang="en-GB" altLang="en-US"/>
          </a:p>
        </p:txBody>
      </p:sp>
    </p:spTree>
    <p:extLst>
      <p:ext uri="{BB962C8B-B14F-4D97-AF65-F5344CB8AC3E}">
        <p14:creationId xmlns:p14="http://schemas.microsoft.com/office/powerpoint/2010/main" val="40029990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B4A7CE-3BEA-50EB-8D1C-96B06F8E10C5}"/>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23D3BC6-DFA4-2AC3-8EC2-05A431BA4496}"/>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27153BBF-963C-A44A-74C0-B4E42A293D9A}"/>
              </a:ext>
            </a:extLst>
          </p:cNvPr>
          <p:cNvSpPr>
            <a:spLocks noGrp="1"/>
          </p:cNvSpPr>
          <p:nvPr>
            <p:ph type="sldNum" sz="quarter" idx="12"/>
          </p:nvPr>
        </p:nvSpPr>
        <p:spPr/>
        <p:txBody>
          <a:bodyPr/>
          <a:lstStyle>
            <a:lvl1pPr>
              <a:defRPr/>
            </a:lvl1pPr>
          </a:lstStyle>
          <a:p>
            <a:pPr>
              <a:defRPr/>
            </a:pPr>
            <a:fld id="{BF17CCBB-57DC-47C4-BEE1-AC8AAD76C27E}" type="slidenum">
              <a:rPr lang="en-GB" altLang="en-US"/>
              <a:pPr>
                <a:defRPr/>
              </a:pPr>
              <a:t>‹#›</a:t>
            </a:fld>
            <a:endParaRPr lang="en-GB" altLang="en-US"/>
          </a:p>
        </p:txBody>
      </p:sp>
    </p:spTree>
    <p:extLst>
      <p:ext uri="{BB962C8B-B14F-4D97-AF65-F5344CB8AC3E}">
        <p14:creationId xmlns:p14="http://schemas.microsoft.com/office/powerpoint/2010/main" val="23185686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1517CE-7C0C-0AC7-599C-1DC3A94EBDA2}"/>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4DA9B4C8-9AD4-867D-1AE5-EB6E84E2820C}"/>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9A6FD260-43D5-630E-E1A6-533B2804CF13}"/>
              </a:ext>
            </a:extLst>
          </p:cNvPr>
          <p:cNvSpPr>
            <a:spLocks noGrp="1"/>
          </p:cNvSpPr>
          <p:nvPr>
            <p:ph type="sldNum" sz="quarter" idx="12"/>
          </p:nvPr>
        </p:nvSpPr>
        <p:spPr/>
        <p:txBody>
          <a:bodyPr/>
          <a:lstStyle>
            <a:lvl1pPr>
              <a:defRPr/>
            </a:lvl1pPr>
          </a:lstStyle>
          <a:p>
            <a:pPr>
              <a:defRPr/>
            </a:pPr>
            <a:fld id="{2497B890-FFA6-4DBD-BDDB-F72952C2CA21}" type="slidenum">
              <a:rPr lang="en-GB" altLang="en-US"/>
              <a:pPr>
                <a:defRPr/>
              </a:pPr>
              <a:t>‹#›</a:t>
            </a:fld>
            <a:endParaRPr lang="en-GB" altLang="en-US"/>
          </a:p>
        </p:txBody>
      </p:sp>
    </p:spTree>
    <p:extLst>
      <p:ext uri="{BB962C8B-B14F-4D97-AF65-F5344CB8AC3E}">
        <p14:creationId xmlns:p14="http://schemas.microsoft.com/office/powerpoint/2010/main" val="9587640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602E8A0-030A-C937-B738-9AE10FC262D0}"/>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6BFB81BD-C5BE-61C5-70FF-057439EC7425}"/>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7A5C7F22-55F8-9789-498F-D88E2747324A}"/>
              </a:ext>
            </a:extLst>
          </p:cNvPr>
          <p:cNvSpPr>
            <a:spLocks noGrp="1"/>
          </p:cNvSpPr>
          <p:nvPr>
            <p:ph type="sldNum" sz="quarter" idx="12"/>
          </p:nvPr>
        </p:nvSpPr>
        <p:spPr/>
        <p:txBody>
          <a:bodyPr/>
          <a:lstStyle>
            <a:lvl1pPr>
              <a:defRPr/>
            </a:lvl1pPr>
          </a:lstStyle>
          <a:p>
            <a:pPr>
              <a:defRPr/>
            </a:pPr>
            <a:fld id="{61789617-5C75-4512-A8CE-C2534F6CCAD0}" type="slidenum">
              <a:rPr lang="en-GB" altLang="en-US"/>
              <a:pPr>
                <a:defRPr/>
              </a:pPr>
              <a:t>‹#›</a:t>
            </a:fld>
            <a:endParaRPr lang="en-GB" altLang="en-US"/>
          </a:p>
        </p:txBody>
      </p:sp>
    </p:spTree>
    <p:extLst>
      <p:ext uri="{BB962C8B-B14F-4D97-AF65-F5344CB8AC3E}">
        <p14:creationId xmlns:p14="http://schemas.microsoft.com/office/powerpoint/2010/main" val="33149594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C31CEAB-4C4E-4006-2ED0-374E10AEB58A}"/>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3E6C8738-9CAF-340F-8C5F-E57AAF443E76}"/>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51312D79-DDF5-2382-2C33-10F4856B8A15}"/>
              </a:ext>
            </a:extLst>
          </p:cNvPr>
          <p:cNvSpPr>
            <a:spLocks noGrp="1"/>
          </p:cNvSpPr>
          <p:nvPr>
            <p:ph type="sldNum" sz="quarter" idx="12"/>
          </p:nvPr>
        </p:nvSpPr>
        <p:spPr/>
        <p:txBody>
          <a:bodyPr/>
          <a:lstStyle>
            <a:lvl1pPr>
              <a:defRPr/>
            </a:lvl1pPr>
          </a:lstStyle>
          <a:p>
            <a:pPr>
              <a:defRPr/>
            </a:pPr>
            <a:fld id="{93A6AC3F-6FD0-4C3B-98D9-03FAE26E2F5D}" type="slidenum">
              <a:rPr lang="en-GB" altLang="en-US"/>
              <a:pPr>
                <a:defRPr/>
              </a:pPr>
              <a:t>‹#›</a:t>
            </a:fld>
            <a:endParaRPr lang="en-GB" altLang="en-US"/>
          </a:p>
        </p:txBody>
      </p:sp>
    </p:spTree>
    <p:extLst>
      <p:ext uri="{BB962C8B-B14F-4D97-AF65-F5344CB8AC3E}">
        <p14:creationId xmlns:p14="http://schemas.microsoft.com/office/powerpoint/2010/main" val="30366330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B1B88E6-6B95-FC4F-30FC-27AC26961439}"/>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BF85A4CD-41E0-6F26-5C31-EC6843C3B1A2}"/>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2958228B-D428-67DC-9C19-E499929E5394}"/>
              </a:ext>
            </a:extLst>
          </p:cNvPr>
          <p:cNvSpPr>
            <a:spLocks noGrp="1"/>
          </p:cNvSpPr>
          <p:nvPr>
            <p:ph type="sldNum" sz="quarter" idx="12"/>
          </p:nvPr>
        </p:nvSpPr>
        <p:spPr/>
        <p:txBody>
          <a:bodyPr/>
          <a:lstStyle>
            <a:lvl1pPr>
              <a:defRPr/>
            </a:lvl1pPr>
          </a:lstStyle>
          <a:p>
            <a:pPr>
              <a:defRPr/>
            </a:pPr>
            <a:fld id="{9CB60B1F-414D-44AF-8AC4-12327577678E}" type="slidenum">
              <a:rPr lang="en-GB" altLang="en-US"/>
              <a:pPr>
                <a:defRPr/>
              </a:pPr>
              <a:t>‹#›</a:t>
            </a:fld>
            <a:endParaRPr lang="en-GB" altLang="en-US"/>
          </a:p>
        </p:txBody>
      </p:sp>
    </p:spTree>
    <p:extLst>
      <p:ext uri="{BB962C8B-B14F-4D97-AF65-F5344CB8AC3E}">
        <p14:creationId xmlns:p14="http://schemas.microsoft.com/office/powerpoint/2010/main" val="15238698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ECB940-4CED-9CF2-B3AC-59319AA7F0AD}"/>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CE6D3473-B45C-EF69-B114-CBAFCF7E3DD4}"/>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5A0BBFCD-4AEB-BCE8-B83E-FEFD2A29A525}"/>
              </a:ext>
            </a:extLst>
          </p:cNvPr>
          <p:cNvSpPr>
            <a:spLocks noGrp="1"/>
          </p:cNvSpPr>
          <p:nvPr>
            <p:ph type="sldNum" sz="quarter" idx="12"/>
          </p:nvPr>
        </p:nvSpPr>
        <p:spPr/>
        <p:txBody>
          <a:bodyPr/>
          <a:lstStyle>
            <a:lvl1pPr>
              <a:defRPr/>
            </a:lvl1pPr>
          </a:lstStyle>
          <a:p>
            <a:pPr>
              <a:defRPr/>
            </a:pPr>
            <a:fld id="{837FBD3F-FE65-4839-BC0B-45B80C0424C5}" type="slidenum">
              <a:rPr lang="en-GB" altLang="en-US"/>
              <a:pPr>
                <a:defRPr/>
              </a:pPr>
              <a:t>‹#›</a:t>
            </a:fld>
            <a:endParaRPr lang="en-GB" altLang="en-US"/>
          </a:p>
        </p:txBody>
      </p:sp>
    </p:spTree>
    <p:extLst>
      <p:ext uri="{BB962C8B-B14F-4D97-AF65-F5344CB8AC3E}">
        <p14:creationId xmlns:p14="http://schemas.microsoft.com/office/powerpoint/2010/main" val="3252648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524E6D-AD16-4A98-A395-B2157B516B75}"/>
              </a:ext>
            </a:extLst>
          </p:cNvPr>
          <p:cNvSpPr>
            <a:spLocks noGrp="1"/>
          </p:cNvSpPr>
          <p:nvPr>
            <p:ph type="dt" sz="half" idx="10"/>
          </p:nvPr>
        </p:nvSpPr>
        <p:spPr/>
        <p:txBody>
          <a:bodyPr/>
          <a:lstStyle>
            <a:lvl1pPr defTabSz="914400" eaLnBrk="0" hangingPunct="0">
              <a:defRPr>
                <a:latin typeface="Times New Roman" panose="02020603050405020304" pitchFamily="18" charset="0"/>
              </a:defRPr>
            </a:lvl1pPr>
          </a:lstStyle>
          <a:p>
            <a:pPr>
              <a:defRPr/>
            </a:pPr>
            <a:fld id="{DD355F42-6C9F-4F2B-A45F-B3947676CB02}" type="datetimeFigureOut">
              <a:rPr lang="en-US" altLang="en-US"/>
              <a:pPr>
                <a:defRPr/>
              </a:pPr>
              <a:t>10/28/2025</a:t>
            </a:fld>
            <a:endParaRPr lang="en-US" altLang="en-US"/>
          </a:p>
        </p:txBody>
      </p:sp>
      <p:sp>
        <p:nvSpPr>
          <p:cNvPr id="5" name="Footer Placeholder 4">
            <a:extLst>
              <a:ext uri="{FF2B5EF4-FFF2-40B4-BE49-F238E27FC236}">
                <a16:creationId xmlns:a16="http://schemas.microsoft.com/office/drawing/2014/main" id="{6EED1800-9FA0-4970-A8C0-2C6B964255BD}"/>
              </a:ext>
            </a:extLst>
          </p:cNvPr>
          <p:cNvSpPr>
            <a:spLocks noGrp="1"/>
          </p:cNvSpPr>
          <p:nvPr>
            <p:ph type="ftr" sz="quarter" idx="11"/>
          </p:nvPr>
        </p:nvSpPr>
        <p:spPr/>
        <p:txBody>
          <a:bodyPr/>
          <a:lstStyle>
            <a:lvl1pPr defTabSz="914400" eaLnBrk="0" fontAlgn="base" hangingPunct="0">
              <a:spcBef>
                <a:spcPct val="0"/>
              </a:spcBef>
              <a:spcAft>
                <a:spcPct val="0"/>
              </a:spcAft>
              <a:defRPr>
                <a:ea typeface="MS PGothic" charset="0"/>
                <a:cs typeface="MS PGothic" charset="0"/>
              </a:defRPr>
            </a:lvl1pPr>
          </a:lstStyle>
          <a:p>
            <a:pPr>
              <a:defRPr/>
            </a:pPr>
            <a:endParaRPr lang="en-US"/>
          </a:p>
        </p:txBody>
      </p:sp>
      <p:sp>
        <p:nvSpPr>
          <p:cNvPr id="6" name="Slide Number Placeholder 5">
            <a:extLst>
              <a:ext uri="{FF2B5EF4-FFF2-40B4-BE49-F238E27FC236}">
                <a16:creationId xmlns:a16="http://schemas.microsoft.com/office/drawing/2014/main" id="{905418CA-3A9D-487A-BE3D-99E4C2235867}"/>
              </a:ext>
            </a:extLst>
          </p:cNvPr>
          <p:cNvSpPr>
            <a:spLocks noGrp="1"/>
          </p:cNvSpPr>
          <p:nvPr>
            <p:ph type="sldNum" sz="quarter" idx="12"/>
          </p:nvPr>
        </p:nvSpPr>
        <p:spPr/>
        <p:txBody>
          <a:bodyPr/>
          <a:lstStyle>
            <a:lvl1pPr defTabSz="914400" eaLnBrk="0" hangingPunct="0">
              <a:defRPr>
                <a:latin typeface="Times New Roman" panose="02020603050405020304" pitchFamily="18" charset="0"/>
              </a:defRPr>
            </a:lvl1pPr>
          </a:lstStyle>
          <a:p>
            <a:pPr>
              <a:defRPr/>
            </a:pPr>
            <a:fld id="{2C87A83C-872D-4B80-9A05-609F4FE276B2}" type="slidenum">
              <a:rPr lang="en-US" altLang="en-US"/>
              <a:pPr>
                <a:defRPr/>
              </a:pPr>
              <a:t>‹#›</a:t>
            </a:fld>
            <a:endParaRPr lang="en-US" altLang="en-US"/>
          </a:p>
        </p:txBody>
      </p:sp>
    </p:spTree>
    <p:extLst>
      <p:ext uri="{BB962C8B-B14F-4D97-AF65-F5344CB8AC3E}">
        <p14:creationId xmlns:p14="http://schemas.microsoft.com/office/powerpoint/2010/main" val="26069045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A06DA5A-3444-0F67-E2CB-9484597D6639}"/>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BD8E68BC-0965-EC0D-653C-C7616B35F25D}"/>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ADB57DAD-5401-BA4A-246E-97D7A7F3998C}"/>
              </a:ext>
            </a:extLst>
          </p:cNvPr>
          <p:cNvSpPr>
            <a:spLocks noGrp="1"/>
          </p:cNvSpPr>
          <p:nvPr>
            <p:ph type="sldNum" sz="quarter" idx="12"/>
          </p:nvPr>
        </p:nvSpPr>
        <p:spPr/>
        <p:txBody>
          <a:bodyPr/>
          <a:lstStyle>
            <a:lvl1pPr>
              <a:defRPr/>
            </a:lvl1pPr>
          </a:lstStyle>
          <a:p>
            <a:pPr>
              <a:defRPr/>
            </a:pPr>
            <a:fld id="{FAC7764E-3646-4332-A8A1-B83C55B5FBB8}" type="slidenum">
              <a:rPr lang="en-GB" altLang="en-US"/>
              <a:pPr>
                <a:defRPr/>
              </a:pPr>
              <a:t>‹#›</a:t>
            </a:fld>
            <a:endParaRPr lang="en-GB" altLang="en-US"/>
          </a:p>
        </p:txBody>
      </p:sp>
    </p:spTree>
    <p:extLst>
      <p:ext uri="{BB962C8B-B14F-4D97-AF65-F5344CB8AC3E}">
        <p14:creationId xmlns:p14="http://schemas.microsoft.com/office/powerpoint/2010/main" val="5242266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426937-E3C3-17D6-0809-9B7C4244F87D}"/>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858D1697-A83C-D506-D3FF-2FEC7ED6C9BA}"/>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E628D4BE-8D5A-F6D6-668F-E0723F83997A}"/>
              </a:ext>
            </a:extLst>
          </p:cNvPr>
          <p:cNvSpPr>
            <a:spLocks noGrp="1"/>
          </p:cNvSpPr>
          <p:nvPr>
            <p:ph type="sldNum" sz="quarter" idx="12"/>
          </p:nvPr>
        </p:nvSpPr>
        <p:spPr/>
        <p:txBody>
          <a:bodyPr/>
          <a:lstStyle>
            <a:lvl1pPr>
              <a:defRPr/>
            </a:lvl1pPr>
          </a:lstStyle>
          <a:p>
            <a:pPr>
              <a:defRPr/>
            </a:pPr>
            <a:fld id="{F5B63C86-616C-4B46-A96C-DA307EAD146C}" type="slidenum">
              <a:rPr lang="en-GB" altLang="en-US"/>
              <a:pPr>
                <a:defRPr/>
              </a:pPr>
              <a:t>‹#›</a:t>
            </a:fld>
            <a:endParaRPr lang="en-GB" altLang="en-US"/>
          </a:p>
        </p:txBody>
      </p:sp>
    </p:spTree>
    <p:extLst>
      <p:ext uri="{BB962C8B-B14F-4D97-AF65-F5344CB8AC3E}">
        <p14:creationId xmlns:p14="http://schemas.microsoft.com/office/powerpoint/2010/main" val="19965756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B74261-3632-0D29-F77A-C55040834976}"/>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6360BD31-7EDE-FB53-8F0F-D4BFA6FE0B26}"/>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54019A38-F5FD-2863-868F-64312CAD2C6B}"/>
              </a:ext>
            </a:extLst>
          </p:cNvPr>
          <p:cNvSpPr>
            <a:spLocks noGrp="1"/>
          </p:cNvSpPr>
          <p:nvPr>
            <p:ph type="sldNum" sz="quarter" idx="12"/>
          </p:nvPr>
        </p:nvSpPr>
        <p:spPr/>
        <p:txBody>
          <a:bodyPr/>
          <a:lstStyle>
            <a:lvl1pPr>
              <a:defRPr/>
            </a:lvl1pPr>
          </a:lstStyle>
          <a:p>
            <a:pPr>
              <a:defRPr/>
            </a:pPr>
            <a:fld id="{84E5A6C6-593E-44EA-956F-E36E969B3E80}" type="slidenum">
              <a:rPr lang="en-GB" altLang="en-US"/>
              <a:pPr>
                <a:defRPr/>
              </a:pPr>
              <a:t>‹#›</a:t>
            </a:fld>
            <a:endParaRPr lang="en-GB" altLang="en-US"/>
          </a:p>
        </p:txBody>
      </p:sp>
    </p:spTree>
    <p:extLst>
      <p:ext uri="{BB962C8B-B14F-4D97-AF65-F5344CB8AC3E}">
        <p14:creationId xmlns:p14="http://schemas.microsoft.com/office/powerpoint/2010/main" val="13246278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B29DBA-8EE9-5F34-A62B-714A1FD745F4}"/>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E7BCAA7C-1B6F-6DFA-A361-9029FC42F824}"/>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2125AAAE-913E-87AE-95B3-E50A10803460}"/>
              </a:ext>
            </a:extLst>
          </p:cNvPr>
          <p:cNvSpPr>
            <a:spLocks noGrp="1"/>
          </p:cNvSpPr>
          <p:nvPr>
            <p:ph type="sldNum" sz="quarter" idx="12"/>
          </p:nvPr>
        </p:nvSpPr>
        <p:spPr/>
        <p:txBody>
          <a:bodyPr/>
          <a:lstStyle>
            <a:lvl1pPr>
              <a:defRPr/>
            </a:lvl1pPr>
          </a:lstStyle>
          <a:p>
            <a:pPr>
              <a:defRPr/>
            </a:pPr>
            <a:fld id="{EC6DCA22-C00E-464C-867E-392035EAE1C1}" type="slidenum">
              <a:rPr lang="en-GB" altLang="en-US"/>
              <a:pPr>
                <a:defRPr/>
              </a:pPr>
              <a:t>‹#›</a:t>
            </a:fld>
            <a:endParaRPr lang="en-GB" altLang="en-US"/>
          </a:p>
        </p:txBody>
      </p:sp>
    </p:spTree>
    <p:extLst>
      <p:ext uri="{BB962C8B-B14F-4D97-AF65-F5344CB8AC3E}">
        <p14:creationId xmlns:p14="http://schemas.microsoft.com/office/powerpoint/2010/main" val="837172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150B542-EBD8-4355-BFA1-9DDE346540AB}"/>
              </a:ext>
            </a:extLst>
          </p:cNvPr>
          <p:cNvSpPr>
            <a:spLocks noGrp="1"/>
          </p:cNvSpPr>
          <p:nvPr>
            <p:ph type="dt" sz="half" idx="10"/>
          </p:nvPr>
        </p:nvSpPr>
        <p:spPr/>
        <p:txBody>
          <a:bodyPr/>
          <a:lstStyle>
            <a:lvl1pPr defTabSz="914400" eaLnBrk="0" hangingPunct="0">
              <a:defRPr>
                <a:latin typeface="Times New Roman" panose="02020603050405020304" pitchFamily="18" charset="0"/>
              </a:defRPr>
            </a:lvl1pPr>
          </a:lstStyle>
          <a:p>
            <a:pPr>
              <a:defRPr/>
            </a:pPr>
            <a:fld id="{413297BD-E10B-4B2D-8760-7B888EF7A8F1}" type="datetimeFigureOut">
              <a:rPr lang="en-US" altLang="en-US"/>
              <a:pPr>
                <a:defRPr/>
              </a:pPr>
              <a:t>10/28/2025</a:t>
            </a:fld>
            <a:endParaRPr lang="en-US" altLang="en-US"/>
          </a:p>
        </p:txBody>
      </p:sp>
      <p:sp>
        <p:nvSpPr>
          <p:cNvPr id="6" name="Footer Placeholder 5">
            <a:extLst>
              <a:ext uri="{FF2B5EF4-FFF2-40B4-BE49-F238E27FC236}">
                <a16:creationId xmlns:a16="http://schemas.microsoft.com/office/drawing/2014/main" id="{B005F5EB-DA2E-4013-9FD6-E3FB3F6D281D}"/>
              </a:ext>
            </a:extLst>
          </p:cNvPr>
          <p:cNvSpPr>
            <a:spLocks noGrp="1"/>
          </p:cNvSpPr>
          <p:nvPr>
            <p:ph type="ftr" sz="quarter" idx="11"/>
          </p:nvPr>
        </p:nvSpPr>
        <p:spPr/>
        <p:txBody>
          <a:bodyPr/>
          <a:lstStyle>
            <a:lvl1pPr defTabSz="914400" eaLnBrk="0" fontAlgn="base" hangingPunct="0">
              <a:spcBef>
                <a:spcPct val="0"/>
              </a:spcBef>
              <a:spcAft>
                <a:spcPct val="0"/>
              </a:spcAft>
              <a:defRPr>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F2C3A74D-8C9A-47D5-BE2B-DDBB4B8B0314}"/>
              </a:ext>
            </a:extLst>
          </p:cNvPr>
          <p:cNvSpPr>
            <a:spLocks noGrp="1"/>
          </p:cNvSpPr>
          <p:nvPr>
            <p:ph type="sldNum" sz="quarter" idx="12"/>
          </p:nvPr>
        </p:nvSpPr>
        <p:spPr/>
        <p:txBody>
          <a:bodyPr/>
          <a:lstStyle>
            <a:lvl1pPr defTabSz="914400" eaLnBrk="0" hangingPunct="0">
              <a:defRPr>
                <a:latin typeface="Times New Roman" panose="02020603050405020304" pitchFamily="18" charset="0"/>
              </a:defRPr>
            </a:lvl1pPr>
          </a:lstStyle>
          <a:p>
            <a:pPr>
              <a:defRPr/>
            </a:pPr>
            <a:fld id="{015A8A36-9C5F-4F95-B501-76021451D6C5}" type="slidenum">
              <a:rPr lang="en-US" altLang="en-US"/>
              <a:pPr>
                <a:defRPr/>
              </a:pPr>
              <a:t>‹#›</a:t>
            </a:fld>
            <a:endParaRPr lang="en-US" altLang="en-US"/>
          </a:p>
        </p:txBody>
      </p:sp>
    </p:spTree>
    <p:extLst>
      <p:ext uri="{BB962C8B-B14F-4D97-AF65-F5344CB8AC3E}">
        <p14:creationId xmlns:p14="http://schemas.microsoft.com/office/powerpoint/2010/main" val="2713825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01CCE9F-D05D-462C-8785-31D0B4600594}"/>
              </a:ext>
            </a:extLst>
          </p:cNvPr>
          <p:cNvSpPr>
            <a:spLocks noGrp="1"/>
          </p:cNvSpPr>
          <p:nvPr>
            <p:ph type="dt" sz="half" idx="10"/>
          </p:nvPr>
        </p:nvSpPr>
        <p:spPr/>
        <p:txBody>
          <a:bodyPr/>
          <a:lstStyle>
            <a:lvl1pPr defTabSz="914400" eaLnBrk="0" hangingPunct="0">
              <a:defRPr>
                <a:latin typeface="Times New Roman" panose="02020603050405020304" pitchFamily="18" charset="0"/>
              </a:defRPr>
            </a:lvl1pPr>
          </a:lstStyle>
          <a:p>
            <a:pPr>
              <a:defRPr/>
            </a:pPr>
            <a:fld id="{F3CC0189-16C7-40E0-B45E-D27BCE2A9A55}" type="datetimeFigureOut">
              <a:rPr lang="en-US" altLang="en-US"/>
              <a:pPr>
                <a:defRPr/>
              </a:pPr>
              <a:t>10/28/2025</a:t>
            </a:fld>
            <a:endParaRPr lang="en-US" altLang="en-US"/>
          </a:p>
        </p:txBody>
      </p:sp>
      <p:sp>
        <p:nvSpPr>
          <p:cNvPr id="8" name="Footer Placeholder 7">
            <a:extLst>
              <a:ext uri="{FF2B5EF4-FFF2-40B4-BE49-F238E27FC236}">
                <a16:creationId xmlns:a16="http://schemas.microsoft.com/office/drawing/2014/main" id="{0036F09F-46D2-42EE-B988-721E4FE0D245}"/>
              </a:ext>
            </a:extLst>
          </p:cNvPr>
          <p:cNvSpPr>
            <a:spLocks noGrp="1"/>
          </p:cNvSpPr>
          <p:nvPr>
            <p:ph type="ftr" sz="quarter" idx="11"/>
          </p:nvPr>
        </p:nvSpPr>
        <p:spPr/>
        <p:txBody>
          <a:bodyPr/>
          <a:lstStyle>
            <a:lvl1pPr defTabSz="914400" eaLnBrk="0" fontAlgn="base" hangingPunct="0">
              <a:spcBef>
                <a:spcPct val="0"/>
              </a:spcBef>
              <a:spcAft>
                <a:spcPct val="0"/>
              </a:spcAft>
              <a:defRPr>
                <a:ea typeface="MS PGothic" charset="0"/>
                <a:cs typeface="MS PGothic" charset="0"/>
              </a:defRPr>
            </a:lvl1pPr>
          </a:lstStyle>
          <a:p>
            <a:pPr>
              <a:defRPr/>
            </a:pPr>
            <a:endParaRPr lang="en-US"/>
          </a:p>
        </p:txBody>
      </p:sp>
      <p:sp>
        <p:nvSpPr>
          <p:cNvPr id="9" name="Slide Number Placeholder 8">
            <a:extLst>
              <a:ext uri="{FF2B5EF4-FFF2-40B4-BE49-F238E27FC236}">
                <a16:creationId xmlns:a16="http://schemas.microsoft.com/office/drawing/2014/main" id="{471B1256-1A3F-4ED0-9E43-F4D5164A7615}"/>
              </a:ext>
            </a:extLst>
          </p:cNvPr>
          <p:cNvSpPr>
            <a:spLocks noGrp="1"/>
          </p:cNvSpPr>
          <p:nvPr>
            <p:ph type="sldNum" sz="quarter" idx="12"/>
          </p:nvPr>
        </p:nvSpPr>
        <p:spPr/>
        <p:txBody>
          <a:bodyPr/>
          <a:lstStyle>
            <a:lvl1pPr defTabSz="914400" eaLnBrk="0" hangingPunct="0">
              <a:defRPr>
                <a:latin typeface="Times New Roman" panose="02020603050405020304" pitchFamily="18" charset="0"/>
              </a:defRPr>
            </a:lvl1pPr>
          </a:lstStyle>
          <a:p>
            <a:pPr>
              <a:defRPr/>
            </a:pPr>
            <a:fld id="{F3361B85-1D33-4541-B4C4-D6FF5E89BB07}" type="slidenum">
              <a:rPr lang="en-US" altLang="en-US"/>
              <a:pPr>
                <a:defRPr/>
              </a:pPr>
              <a:t>‹#›</a:t>
            </a:fld>
            <a:endParaRPr lang="en-US" altLang="en-US"/>
          </a:p>
        </p:txBody>
      </p:sp>
    </p:spTree>
    <p:extLst>
      <p:ext uri="{BB962C8B-B14F-4D97-AF65-F5344CB8AC3E}">
        <p14:creationId xmlns:p14="http://schemas.microsoft.com/office/powerpoint/2010/main" val="2359668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C1C9491-27E3-409C-B2A3-74F9EC6D8A1B}"/>
              </a:ext>
            </a:extLst>
          </p:cNvPr>
          <p:cNvSpPr>
            <a:spLocks noGrp="1"/>
          </p:cNvSpPr>
          <p:nvPr>
            <p:ph type="dt" sz="half" idx="10"/>
          </p:nvPr>
        </p:nvSpPr>
        <p:spPr/>
        <p:txBody>
          <a:bodyPr/>
          <a:lstStyle>
            <a:lvl1pPr defTabSz="914400" eaLnBrk="0" hangingPunct="0">
              <a:defRPr>
                <a:latin typeface="Times New Roman" panose="02020603050405020304" pitchFamily="18" charset="0"/>
              </a:defRPr>
            </a:lvl1pPr>
          </a:lstStyle>
          <a:p>
            <a:pPr>
              <a:defRPr/>
            </a:pPr>
            <a:fld id="{20F08016-9FBA-4E35-AFB6-E115E1755E12}" type="datetimeFigureOut">
              <a:rPr lang="en-US" altLang="en-US"/>
              <a:pPr>
                <a:defRPr/>
              </a:pPr>
              <a:t>10/28/2025</a:t>
            </a:fld>
            <a:endParaRPr lang="en-US" altLang="en-US"/>
          </a:p>
        </p:txBody>
      </p:sp>
      <p:sp>
        <p:nvSpPr>
          <p:cNvPr id="4" name="Footer Placeholder 3">
            <a:extLst>
              <a:ext uri="{FF2B5EF4-FFF2-40B4-BE49-F238E27FC236}">
                <a16:creationId xmlns:a16="http://schemas.microsoft.com/office/drawing/2014/main" id="{056B8828-E8EE-415C-8918-F1A30EDDFA02}"/>
              </a:ext>
            </a:extLst>
          </p:cNvPr>
          <p:cNvSpPr>
            <a:spLocks noGrp="1"/>
          </p:cNvSpPr>
          <p:nvPr>
            <p:ph type="ftr" sz="quarter" idx="11"/>
          </p:nvPr>
        </p:nvSpPr>
        <p:spPr/>
        <p:txBody>
          <a:bodyPr/>
          <a:lstStyle>
            <a:lvl1pPr defTabSz="914400" eaLnBrk="0" fontAlgn="base" hangingPunct="0">
              <a:spcBef>
                <a:spcPct val="0"/>
              </a:spcBef>
              <a:spcAft>
                <a:spcPct val="0"/>
              </a:spcAft>
              <a:defRPr>
                <a:ea typeface="MS PGothic"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id="{1B25A067-04DF-45A3-AAF7-FA64BCE8A893}"/>
              </a:ext>
            </a:extLst>
          </p:cNvPr>
          <p:cNvSpPr>
            <a:spLocks noGrp="1"/>
          </p:cNvSpPr>
          <p:nvPr>
            <p:ph type="sldNum" sz="quarter" idx="12"/>
          </p:nvPr>
        </p:nvSpPr>
        <p:spPr/>
        <p:txBody>
          <a:bodyPr/>
          <a:lstStyle>
            <a:lvl1pPr defTabSz="914400" eaLnBrk="0" hangingPunct="0">
              <a:defRPr>
                <a:latin typeface="Times New Roman" panose="02020603050405020304" pitchFamily="18" charset="0"/>
              </a:defRPr>
            </a:lvl1pPr>
          </a:lstStyle>
          <a:p>
            <a:pPr>
              <a:defRPr/>
            </a:pPr>
            <a:fld id="{EDAC2454-22B9-41D0-8693-5346131D6F21}" type="slidenum">
              <a:rPr lang="en-US" altLang="en-US"/>
              <a:pPr>
                <a:defRPr/>
              </a:pPr>
              <a:t>‹#›</a:t>
            </a:fld>
            <a:endParaRPr lang="en-US" altLang="en-US"/>
          </a:p>
        </p:txBody>
      </p:sp>
    </p:spTree>
    <p:extLst>
      <p:ext uri="{BB962C8B-B14F-4D97-AF65-F5344CB8AC3E}">
        <p14:creationId xmlns:p14="http://schemas.microsoft.com/office/powerpoint/2010/main" val="1916964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83F0C-F7F0-44EF-9476-1D0C0D31E2D3}"/>
              </a:ext>
            </a:extLst>
          </p:cNvPr>
          <p:cNvSpPr>
            <a:spLocks noGrp="1"/>
          </p:cNvSpPr>
          <p:nvPr>
            <p:ph type="dt" sz="half" idx="10"/>
          </p:nvPr>
        </p:nvSpPr>
        <p:spPr/>
        <p:txBody>
          <a:bodyPr/>
          <a:lstStyle>
            <a:lvl1pPr defTabSz="914400" eaLnBrk="0" hangingPunct="0">
              <a:defRPr>
                <a:latin typeface="Times New Roman" panose="02020603050405020304" pitchFamily="18" charset="0"/>
              </a:defRPr>
            </a:lvl1pPr>
          </a:lstStyle>
          <a:p>
            <a:pPr>
              <a:defRPr/>
            </a:pPr>
            <a:fld id="{99A2261F-1B96-4B5F-82B6-55C2A9200AFC}" type="datetimeFigureOut">
              <a:rPr lang="en-US" altLang="en-US"/>
              <a:pPr>
                <a:defRPr/>
              </a:pPr>
              <a:t>10/28/2025</a:t>
            </a:fld>
            <a:endParaRPr lang="en-US" altLang="en-US"/>
          </a:p>
        </p:txBody>
      </p:sp>
      <p:sp>
        <p:nvSpPr>
          <p:cNvPr id="3" name="Footer Placeholder 2">
            <a:extLst>
              <a:ext uri="{FF2B5EF4-FFF2-40B4-BE49-F238E27FC236}">
                <a16:creationId xmlns:a16="http://schemas.microsoft.com/office/drawing/2014/main" id="{65395E18-298A-4595-82EE-D9512BE8BD2A}"/>
              </a:ext>
            </a:extLst>
          </p:cNvPr>
          <p:cNvSpPr>
            <a:spLocks noGrp="1"/>
          </p:cNvSpPr>
          <p:nvPr>
            <p:ph type="ftr" sz="quarter" idx="11"/>
          </p:nvPr>
        </p:nvSpPr>
        <p:spPr/>
        <p:txBody>
          <a:bodyPr/>
          <a:lstStyle>
            <a:lvl1pPr defTabSz="914400" eaLnBrk="0" fontAlgn="base" hangingPunct="0">
              <a:spcBef>
                <a:spcPct val="0"/>
              </a:spcBef>
              <a:spcAft>
                <a:spcPct val="0"/>
              </a:spcAft>
              <a:defRPr>
                <a:ea typeface="MS PGothic" charset="0"/>
                <a:cs typeface="MS PGothic" charset="0"/>
              </a:defRPr>
            </a:lvl1pPr>
          </a:lstStyle>
          <a:p>
            <a:pPr>
              <a:defRPr/>
            </a:pPr>
            <a:endParaRPr lang="en-US"/>
          </a:p>
        </p:txBody>
      </p:sp>
      <p:sp>
        <p:nvSpPr>
          <p:cNvPr id="4" name="Slide Number Placeholder 3">
            <a:extLst>
              <a:ext uri="{FF2B5EF4-FFF2-40B4-BE49-F238E27FC236}">
                <a16:creationId xmlns:a16="http://schemas.microsoft.com/office/drawing/2014/main" id="{D8310D2F-A068-4A65-8343-99C87A958E35}"/>
              </a:ext>
            </a:extLst>
          </p:cNvPr>
          <p:cNvSpPr>
            <a:spLocks noGrp="1"/>
          </p:cNvSpPr>
          <p:nvPr>
            <p:ph type="sldNum" sz="quarter" idx="12"/>
          </p:nvPr>
        </p:nvSpPr>
        <p:spPr/>
        <p:txBody>
          <a:bodyPr/>
          <a:lstStyle>
            <a:lvl1pPr defTabSz="914400" eaLnBrk="0" hangingPunct="0">
              <a:defRPr>
                <a:latin typeface="Times New Roman" panose="02020603050405020304" pitchFamily="18" charset="0"/>
              </a:defRPr>
            </a:lvl1pPr>
          </a:lstStyle>
          <a:p>
            <a:pPr>
              <a:defRPr/>
            </a:pPr>
            <a:fld id="{10AE6358-B5AD-4E6C-AC0F-B74AA5D3B17A}" type="slidenum">
              <a:rPr lang="en-US" altLang="en-US"/>
              <a:pPr>
                <a:defRPr/>
              </a:pPr>
              <a:t>‹#›</a:t>
            </a:fld>
            <a:endParaRPr lang="en-US" altLang="en-US"/>
          </a:p>
        </p:txBody>
      </p:sp>
    </p:spTree>
    <p:extLst>
      <p:ext uri="{BB962C8B-B14F-4D97-AF65-F5344CB8AC3E}">
        <p14:creationId xmlns:p14="http://schemas.microsoft.com/office/powerpoint/2010/main" val="3224411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id="{550986E2-598C-4EE7-BBF7-AE8FAA12CAF8}"/>
              </a:ext>
            </a:extLst>
          </p:cNvPr>
          <p:cNvSpPr>
            <a:spLocks noGrp="1"/>
          </p:cNvSpPr>
          <p:nvPr>
            <p:ph type="dt" sz="half" idx="10"/>
          </p:nvPr>
        </p:nvSpPr>
        <p:spPr/>
        <p:txBody>
          <a:bodyPr/>
          <a:lstStyle>
            <a:lvl1pPr defTabSz="914400" eaLnBrk="0" hangingPunct="0">
              <a:defRPr>
                <a:latin typeface="Times New Roman" panose="02020603050405020304" pitchFamily="18" charset="0"/>
              </a:defRPr>
            </a:lvl1pPr>
          </a:lstStyle>
          <a:p>
            <a:pPr>
              <a:defRPr/>
            </a:pPr>
            <a:fld id="{BF196487-482E-466C-9E9A-CA786FDE0740}" type="datetimeFigureOut">
              <a:rPr lang="en-US" altLang="en-US"/>
              <a:pPr>
                <a:defRPr/>
              </a:pPr>
              <a:t>10/28/2025</a:t>
            </a:fld>
            <a:endParaRPr lang="en-US" altLang="en-US"/>
          </a:p>
        </p:txBody>
      </p:sp>
      <p:sp>
        <p:nvSpPr>
          <p:cNvPr id="6" name="Footer Placeholder 5">
            <a:extLst>
              <a:ext uri="{FF2B5EF4-FFF2-40B4-BE49-F238E27FC236}">
                <a16:creationId xmlns:a16="http://schemas.microsoft.com/office/drawing/2014/main" id="{B4DB9FB8-AF54-45A0-9E4E-0B0465F6492E}"/>
              </a:ext>
            </a:extLst>
          </p:cNvPr>
          <p:cNvSpPr>
            <a:spLocks noGrp="1"/>
          </p:cNvSpPr>
          <p:nvPr>
            <p:ph type="ftr" sz="quarter" idx="11"/>
          </p:nvPr>
        </p:nvSpPr>
        <p:spPr/>
        <p:txBody>
          <a:bodyPr/>
          <a:lstStyle>
            <a:lvl1pPr defTabSz="914400" eaLnBrk="0" fontAlgn="base" hangingPunct="0">
              <a:spcBef>
                <a:spcPct val="0"/>
              </a:spcBef>
              <a:spcAft>
                <a:spcPct val="0"/>
              </a:spcAft>
              <a:defRPr>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C27EFD0A-1D1E-4DBB-9894-601E04B7442D}"/>
              </a:ext>
            </a:extLst>
          </p:cNvPr>
          <p:cNvSpPr>
            <a:spLocks noGrp="1"/>
          </p:cNvSpPr>
          <p:nvPr>
            <p:ph type="sldNum" sz="quarter" idx="12"/>
          </p:nvPr>
        </p:nvSpPr>
        <p:spPr/>
        <p:txBody>
          <a:bodyPr/>
          <a:lstStyle>
            <a:lvl1pPr defTabSz="914400" eaLnBrk="0" hangingPunct="0">
              <a:defRPr>
                <a:latin typeface="Times New Roman" panose="02020603050405020304" pitchFamily="18" charset="0"/>
              </a:defRPr>
            </a:lvl1pPr>
          </a:lstStyle>
          <a:p>
            <a:pPr>
              <a:defRPr/>
            </a:pPr>
            <a:fld id="{612B1891-447D-4F50-9EE7-476819101469}" type="slidenum">
              <a:rPr lang="en-US" altLang="en-US"/>
              <a:pPr>
                <a:defRPr/>
              </a:pPr>
              <a:t>‹#›</a:t>
            </a:fld>
            <a:endParaRPr lang="en-US" altLang="en-US"/>
          </a:p>
        </p:txBody>
      </p:sp>
    </p:spTree>
    <p:extLst>
      <p:ext uri="{BB962C8B-B14F-4D97-AF65-F5344CB8AC3E}">
        <p14:creationId xmlns:p14="http://schemas.microsoft.com/office/powerpoint/2010/main" val="77915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9A3564CB-47BB-479A-A99C-BC0A2A991CCD}" type="slidenum">
              <a:rPr lang="en-GB"/>
              <a:pPr>
                <a:defRPr/>
              </a:pPr>
              <a:t>‹#›</a:t>
            </a:fld>
            <a:endParaRPr lang="en-GB"/>
          </a:p>
        </p:txBody>
      </p:sp>
    </p:spTree>
    <p:extLst>
      <p:ext uri="{BB962C8B-B14F-4D97-AF65-F5344CB8AC3E}">
        <p14:creationId xmlns:p14="http://schemas.microsoft.com/office/powerpoint/2010/main" val="1248043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id="{D6398744-EF06-490B-9258-2E2201815623}"/>
              </a:ext>
            </a:extLst>
          </p:cNvPr>
          <p:cNvSpPr>
            <a:spLocks noGrp="1"/>
          </p:cNvSpPr>
          <p:nvPr>
            <p:ph type="dt" sz="half" idx="10"/>
          </p:nvPr>
        </p:nvSpPr>
        <p:spPr/>
        <p:txBody>
          <a:bodyPr/>
          <a:lstStyle>
            <a:lvl1pPr defTabSz="914400" eaLnBrk="0" hangingPunct="0">
              <a:defRPr>
                <a:latin typeface="Times New Roman" panose="02020603050405020304" pitchFamily="18" charset="0"/>
              </a:defRPr>
            </a:lvl1pPr>
          </a:lstStyle>
          <a:p>
            <a:pPr>
              <a:defRPr/>
            </a:pPr>
            <a:fld id="{D4DAB991-DDFA-440D-9DBA-1E6793212EF3}" type="datetimeFigureOut">
              <a:rPr lang="en-US" altLang="en-US"/>
              <a:pPr>
                <a:defRPr/>
              </a:pPr>
              <a:t>10/28/2025</a:t>
            </a:fld>
            <a:endParaRPr lang="en-US" altLang="en-US"/>
          </a:p>
        </p:txBody>
      </p:sp>
      <p:sp>
        <p:nvSpPr>
          <p:cNvPr id="6" name="Footer Placeholder 5">
            <a:extLst>
              <a:ext uri="{FF2B5EF4-FFF2-40B4-BE49-F238E27FC236}">
                <a16:creationId xmlns:a16="http://schemas.microsoft.com/office/drawing/2014/main" id="{B18356B0-EFE6-4C3C-92B5-2E1C9D987F9C}"/>
              </a:ext>
            </a:extLst>
          </p:cNvPr>
          <p:cNvSpPr>
            <a:spLocks noGrp="1"/>
          </p:cNvSpPr>
          <p:nvPr>
            <p:ph type="ftr" sz="quarter" idx="11"/>
          </p:nvPr>
        </p:nvSpPr>
        <p:spPr/>
        <p:txBody>
          <a:bodyPr/>
          <a:lstStyle>
            <a:lvl1pPr defTabSz="914400" eaLnBrk="0" fontAlgn="base" hangingPunct="0">
              <a:spcBef>
                <a:spcPct val="0"/>
              </a:spcBef>
              <a:spcAft>
                <a:spcPct val="0"/>
              </a:spcAft>
              <a:defRPr>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718BBE96-CDE6-4128-8675-86EBD59DC5A3}"/>
              </a:ext>
            </a:extLst>
          </p:cNvPr>
          <p:cNvSpPr>
            <a:spLocks noGrp="1"/>
          </p:cNvSpPr>
          <p:nvPr>
            <p:ph type="sldNum" sz="quarter" idx="12"/>
          </p:nvPr>
        </p:nvSpPr>
        <p:spPr/>
        <p:txBody>
          <a:bodyPr/>
          <a:lstStyle>
            <a:lvl1pPr defTabSz="914400" eaLnBrk="0" hangingPunct="0">
              <a:defRPr>
                <a:latin typeface="Times New Roman" panose="02020603050405020304" pitchFamily="18" charset="0"/>
              </a:defRPr>
            </a:lvl1pPr>
          </a:lstStyle>
          <a:p>
            <a:pPr>
              <a:defRPr/>
            </a:pPr>
            <a:fld id="{C17E09D5-16DF-463D-9C41-E9D0B62862BD}" type="slidenum">
              <a:rPr lang="en-US" altLang="en-US"/>
              <a:pPr>
                <a:defRPr/>
              </a:pPr>
              <a:t>‹#›</a:t>
            </a:fld>
            <a:endParaRPr lang="en-US" altLang="en-US"/>
          </a:p>
        </p:txBody>
      </p:sp>
    </p:spTree>
    <p:extLst>
      <p:ext uri="{BB962C8B-B14F-4D97-AF65-F5344CB8AC3E}">
        <p14:creationId xmlns:p14="http://schemas.microsoft.com/office/powerpoint/2010/main" val="1207852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09A190-BF18-408C-B02D-A03407D0B969}"/>
              </a:ext>
            </a:extLst>
          </p:cNvPr>
          <p:cNvSpPr>
            <a:spLocks noGrp="1"/>
          </p:cNvSpPr>
          <p:nvPr>
            <p:ph type="dt" sz="half" idx="10"/>
          </p:nvPr>
        </p:nvSpPr>
        <p:spPr/>
        <p:txBody>
          <a:bodyPr/>
          <a:lstStyle>
            <a:lvl1pPr defTabSz="914400" eaLnBrk="0" hangingPunct="0">
              <a:defRPr>
                <a:latin typeface="Times New Roman" panose="02020603050405020304" pitchFamily="18" charset="0"/>
              </a:defRPr>
            </a:lvl1pPr>
          </a:lstStyle>
          <a:p>
            <a:pPr>
              <a:defRPr/>
            </a:pPr>
            <a:fld id="{038684FC-7E05-4B25-83DA-2ECE000CCB73}" type="datetimeFigureOut">
              <a:rPr lang="en-US" altLang="en-US"/>
              <a:pPr>
                <a:defRPr/>
              </a:pPr>
              <a:t>10/28/2025</a:t>
            </a:fld>
            <a:endParaRPr lang="en-US" altLang="en-US"/>
          </a:p>
        </p:txBody>
      </p:sp>
      <p:sp>
        <p:nvSpPr>
          <p:cNvPr id="5" name="Footer Placeholder 4">
            <a:extLst>
              <a:ext uri="{FF2B5EF4-FFF2-40B4-BE49-F238E27FC236}">
                <a16:creationId xmlns:a16="http://schemas.microsoft.com/office/drawing/2014/main" id="{37FB51F6-9D2A-4046-BDB3-5DCBAFCD19A7}"/>
              </a:ext>
            </a:extLst>
          </p:cNvPr>
          <p:cNvSpPr>
            <a:spLocks noGrp="1"/>
          </p:cNvSpPr>
          <p:nvPr>
            <p:ph type="ftr" sz="quarter" idx="11"/>
          </p:nvPr>
        </p:nvSpPr>
        <p:spPr/>
        <p:txBody>
          <a:bodyPr/>
          <a:lstStyle>
            <a:lvl1pPr defTabSz="914400" eaLnBrk="0" fontAlgn="base" hangingPunct="0">
              <a:spcBef>
                <a:spcPct val="0"/>
              </a:spcBef>
              <a:spcAft>
                <a:spcPct val="0"/>
              </a:spcAft>
              <a:defRPr>
                <a:ea typeface="MS PGothic" charset="0"/>
                <a:cs typeface="MS PGothic" charset="0"/>
              </a:defRPr>
            </a:lvl1pPr>
          </a:lstStyle>
          <a:p>
            <a:pPr>
              <a:defRPr/>
            </a:pPr>
            <a:endParaRPr lang="en-US"/>
          </a:p>
        </p:txBody>
      </p:sp>
      <p:sp>
        <p:nvSpPr>
          <p:cNvPr id="6" name="Slide Number Placeholder 5">
            <a:extLst>
              <a:ext uri="{FF2B5EF4-FFF2-40B4-BE49-F238E27FC236}">
                <a16:creationId xmlns:a16="http://schemas.microsoft.com/office/drawing/2014/main" id="{ED40819B-A507-4B5F-B2EC-EC96FE295123}"/>
              </a:ext>
            </a:extLst>
          </p:cNvPr>
          <p:cNvSpPr>
            <a:spLocks noGrp="1"/>
          </p:cNvSpPr>
          <p:nvPr>
            <p:ph type="sldNum" sz="quarter" idx="12"/>
          </p:nvPr>
        </p:nvSpPr>
        <p:spPr/>
        <p:txBody>
          <a:bodyPr/>
          <a:lstStyle>
            <a:lvl1pPr defTabSz="914400" eaLnBrk="0" hangingPunct="0">
              <a:defRPr>
                <a:latin typeface="Times New Roman" panose="02020603050405020304" pitchFamily="18" charset="0"/>
              </a:defRPr>
            </a:lvl1pPr>
          </a:lstStyle>
          <a:p>
            <a:pPr>
              <a:defRPr/>
            </a:pPr>
            <a:fld id="{CC934753-01A0-4B88-A5B6-62F6884630D2}" type="slidenum">
              <a:rPr lang="en-US" altLang="en-US"/>
              <a:pPr>
                <a:defRPr/>
              </a:pPr>
              <a:t>‹#›</a:t>
            </a:fld>
            <a:endParaRPr lang="en-US" altLang="en-US"/>
          </a:p>
        </p:txBody>
      </p:sp>
    </p:spTree>
    <p:extLst>
      <p:ext uri="{BB962C8B-B14F-4D97-AF65-F5344CB8AC3E}">
        <p14:creationId xmlns:p14="http://schemas.microsoft.com/office/powerpoint/2010/main" val="3201969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2A3CAC-AD03-4AA0-9DF1-D5A96F910EE8}"/>
              </a:ext>
            </a:extLst>
          </p:cNvPr>
          <p:cNvSpPr>
            <a:spLocks noGrp="1"/>
          </p:cNvSpPr>
          <p:nvPr>
            <p:ph type="dt" sz="half" idx="10"/>
          </p:nvPr>
        </p:nvSpPr>
        <p:spPr/>
        <p:txBody>
          <a:bodyPr/>
          <a:lstStyle>
            <a:lvl1pPr defTabSz="914400" eaLnBrk="0" hangingPunct="0">
              <a:defRPr>
                <a:latin typeface="Times New Roman" panose="02020603050405020304" pitchFamily="18" charset="0"/>
              </a:defRPr>
            </a:lvl1pPr>
          </a:lstStyle>
          <a:p>
            <a:pPr>
              <a:defRPr/>
            </a:pPr>
            <a:fld id="{8657A198-F404-4C7A-B303-1A571F699C84}" type="datetimeFigureOut">
              <a:rPr lang="en-US" altLang="en-US"/>
              <a:pPr>
                <a:defRPr/>
              </a:pPr>
              <a:t>10/28/2025</a:t>
            </a:fld>
            <a:endParaRPr lang="en-US" altLang="en-US"/>
          </a:p>
        </p:txBody>
      </p:sp>
      <p:sp>
        <p:nvSpPr>
          <p:cNvPr id="5" name="Footer Placeholder 4">
            <a:extLst>
              <a:ext uri="{FF2B5EF4-FFF2-40B4-BE49-F238E27FC236}">
                <a16:creationId xmlns:a16="http://schemas.microsoft.com/office/drawing/2014/main" id="{314ED3B2-6958-413C-B354-6358A2E54D9E}"/>
              </a:ext>
            </a:extLst>
          </p:cNvPr>
          <p:cNvSpPr>
            <a:spLocks noGrp="1"/>
          </p:cNvSpPr>
          <p:nvPr>
            <p:ph type="ftr" sz="quarter" idx="11"/>
          </p:nvPr>
        </p:nvSpPr>
        <p:spPr/>
        <p:txBody>
          <a:bodyPr/>
          <a:lstStyle>
            <a:lvl1pPr defTabSz="914400" eaLnBrk="0" fontAlgn="base" hangingPunct="0">
              <a:spcBef>
                <a:spcPct val="0"/>
              </a:spcBef>
              <a:spcAft>
                <a:spcPct val="0"/>
              </a:spcAft>
              <a:defRPr>
                <a:ea typeface="MS PGothic" charset="0"/>
                <a:cs typeface="MS PGothic" charset="0"/>
              </a:defRPr>
            </a:lvl1pPr>
          </a:lstStyle>
          <a:p>
            <a:pPr>
              <a:defRPr/>
            </a:pPr>
            <a:endParaRPr lang="en-US"/>
          </a:p>
        </p:txBody>
      </p:sp>
      <p:sp>
        <p:nvSpPr>
          <p:cNvPr id="6" name="Slide Number Placeholder 5">
            <a:extLst>
              <a:ext uri="{FF2B5EF4-FFF2-40B4-BE49-F238E27FC236}">
                <a16:creationId xmlns:a16="http://schemas.microsoft.com/office/drawing/2014/main" id="{002517A5-DDC1-440F-B578-B856CEFDC6C3}"/>
              </a:ext>
            </a:extLst>
          </p:cNvPr>
          <p:cNvSpPr>
            <a:spLocks noGrp="1"/>
          </p:cNvSpPr>
          <p:nvPr>
            <p:ph type="sldNum" sz="quarter" idx="12"/>
          </p:nvPr>
        </p:nvSpPr>
        <p:spPr/>
        <p:txBody>
          <a:bodyPr/>
          <a:lstStyle>
            <a:lvl1pPr defTabSz="914400" eaLnBrk="0" hangingPunct="0">
              <a:defRPr>
                <a:latin typeface="Times New Roman" panose="02020603050405020304" pitchFamily="18" charset="0"/>
              </a:defRPr>
            </a:lvl1pPr>
          </a:lstStyle>
          <a:p>
            <a:pPr>
              <a:defRPr/>
            </a:pPr>
            <a:fld id="{9386C613-7D0D-44C9-9F76-209C3CDFBB4D}" type="slidenum">
              <a:rPr lang="en-US" altLang="en-US"/>
              <a:pPr>
                <a:defRPr/>
              </a:pPr>
              <a:t>‹#›</a:t>
            </a:fld>
            <a:endParaRPr lang="en-US" altLang="en-US"/>
          </a:p>
        </p:txBody>
      </p:sp>
    </p:spTree>
    <p:extLst>
      <p:ext uri="{BB962C8B-B14F-4D97-AF65-F5344CB8AC3E}">
        <p14:creationId xmlns:p14="http://schemas.microsoft.com/office/powerpoint/2010/main" val="4272465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31FC7A90-B7D2-4E2A-9F51-323DB160D0A3}" type="slidenum">
              <a:rPr lang="en-GB"/>
              <a:pPr>
                <a:defRPr/>
              </a:pPr>
              <a:t>‹#›</a:t>
            </a:fld>
            <a:endParaRPr lang="en-GB"/>
          </a:p>
        </p:txBody>
      </p:sp>
    </p:spTree>
    <p:extLst>
      <p:ext uri="{BB962C8B-B14F-4D97-AF65-F5344CB8AC3E}">
        <p14:creationId xmlns:p14="http://schemas.microsoft.com/office/powerpoint/2010/main" val="2308803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9A3564CB-47BB-479A-A99C-BC0A2A991CCD}" type="slidenum">
              <a:rPr lang="en-GB"/>
              <a:pPr>
                <a:defRPr/>
              </a:pPr>
              <a:t>‹#›</a:t>
            </a:fld>
            <a:endParaRPr lang="en-GB"/>
          </a:p>
        </p:txBody>
      </p:sp>
    </p:spTree>
    <p:extLst>
      <p:ext uri="{BB962C8B-B14F-4D97-AF65-F5344CB8AC3E}">
        <p14:creationId xmlns:p14="http://schemas.microsoft.com/office/powerpoint/2010/main" val="3014737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9041A853-30D7-439D-A1EA-020E43D5C282}" type="slidenum">
              <a:rPr lang="en-GB"/>
              <a:pPr>
                <a:defRPr/>
              </a:pPr>
              <a:t>‹#›</a:t>
            </a:fld>
            <a:endParaRPr lang="en-GB"/>
          </a:p>
        </p:txBody>
      </p:sp>
    </p:spTree>
    <p:extLst>
      <p:ext uri="{BB962C8B-B14F-4D97-AF65-F5344CB8AC3E}">
        <p14:creationId xmlns:p14="http://schemas.microsoft.com/office/powerpoint/2010/main" val="1237744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787EC181-A022-473A-A9EC-83134B93A5F1}" type="slidenum">
              <a:rPr lang="en-GB"/>
              <a:pPr>
                <a:defRPr/>
              </a:pPr>
              <a:t>‹#›</a:t>
            </a:fld>
            <a:endParaRPr lang="en-GB"/>
          </a:p>
        </p:txBody>
      </p:sp>
    </p:spTree>
    <p:extLst>
      <p:ext uri="{BB962C8B-B14F-4D97-AF65-F5344CB8AC3E}">
        <p14:creationId xmlns:p14="http://schemas.microsoft.com/office/powerpoint/2010/main" val="544503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8"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9" name="Slide Number Placeholder 5"/>
          <p:cNvSpPr>
            <a:spLocks noGrp="1"/>
          </p:cNvSpPr>
          <p:nvPr>
            <p:ph type="sldNum" sz="quarter" idx="12"/>
          </p:nvPr>
        </p:nvSpPr>
        <p:spPr/>
        <p:txBody>
          <a:bodyPr/>
          <a:lstStyle>
            <a:lvl1pPr>
              <a:defRPr>
                <a:ea typeface="MS PGothic" pitchFamily="34" charset="-128"/>
              </a:defRPr>
            </a:lvl1pPr>
          </a:lstStyle>
          <a:p>
            <a:pPr>
              <a:defRPr/>
            </a:pPr>
            <a:fld id="{48DD1ADB-D955-49A5-B8CC-1B303C68BD7D}" type="slidenum">
              <a:rPr lang="en-GB"/>
              <a:pPr>
                <a:defRPr/>
              </a:pPr>
              <a:t>‹#›</a:t>
            </a:fld>
            <a:endParaRPr lang="en-GB"/>
          </a:p>
        </p:txBody>
      </p:sp>
    </p:spTree>
    <p:extLst>
      <p:ext uri="{BB962C8B-B14F-4D97-AF65-F5344CB8AC3E}">
        <p14:creationId xmlns:p14="http://schemas.microsoft.com/office/powerpoint/2010/main" val="3451575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4"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5" name="Slide Number Placeholder 5"/>
          <p:cNvSpPr>
            <a:spLocks noGrp="1"/>
          </p:cNvSpPr>
          <p:nvPr>
            <p:ph type="sldNum" sz="quarter" idx="12"/>
          </p:nvPr>
        </p:nvSpPr>
        <p:spPr/>
        <p:txBody>
          <a:bodyPr/>
          <a:lstStyle>
            <a:lvl1pPr>
              <a:defRPr>
                <a:ea typeface="MS PGothic" pitchFamily="34" charset="-128"/>
              </a:defRPr>
            </a:lvl1pPr>
          </a:lstStyle>
          <a:p>
            <a:pPr>
              <a:defRPr/>
            </a:pPr>
            <a:fld id="{1F05EB8C-BCFA-4990-BA34-A830AC21D921}" type="slidenum">
              <a:rPr lang="en-GB"/>
              <a:pPr>
                <a:defRPr/>
              </a:pPr>
              <a:t>‹#›</a:t>
            </a:fld>
            <a:endParaRPr lang="en-GB"/>
          </a:p>
        </p:txBody>
      </p:sp>
    </p:spTree>
    <p:extLst>
      <p:ext uri="{BB962C8B-B14F-4D97-AF65-F5344CB8AC3E}">
        <p14:creationId xmlns:p14="http://schemas.microsoft.com/office/powerpoint/2010/main" val="3337352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3"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4" name="Slide Number Placeholder 5"/>
          <p:cNvSpPr>
            <a:spLocks noGrp="1"/>
          </p:cNvSpPr>
          <p:nvPr>
            <p:ph type="sldNum" sz="quarter" idx="12"/>
          </p:nvPr>
        </p:nvSpPr>
        <p:spPr/>
        <p:txBody>
          <a:bodyPr/>
          <a:lstStyle>
            <a:lvl1pPr>
              <a:defRPr>
                <a:ea typeface="MS PGothic" pitchFamily="34" charset="-128"/>
              </a:defRPr>
            </a:lvl1pPr>
          </a:lstStyle>
          <a:p>
            <a:pPr>
              <a:defRPr/>
            </a:pPr>
            <a:fld id="{F50DFAFD-63A4-42B2-B33F-A18DFC732A5B}" type="slidenum">
              <a:rPr lang="en-GB"/>
              <a:pPr>
                <a:defRPr/>
              </a:pPr>
              <a:t>‹#›</a:t>
            </a:fld>
            <a:endParaRPr lang="en-GB"/>
          </a:p>
        </p:txBody>
      </p:sp>
    </p:spTree>
    <p:extLst>
      <p:ext uri="{BB962C8B-B14F-4D97-AF65-F5344CB8AC3E}">
        <p14:creationId xmlns:p14="http://schemas.microsoft.com/office/powerpoint/2010/main" val="154491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9041A853-30D7-439D-A1EA-020E43D5C282}" type="slidenum">
              <a:rPr lang="en-GB"/>
              <a:pPr>
                <a:defRPr/>
              </a:pPr>
              <a:t>‹#›</a:t>
            </a:fld>
            <a:endParaRPr lang="en-GB"/>
          </a:p>
        </p:txBody>
      </p:sp>
    </p:spTree>
    <p:extLst>
      <p:ext uri="{BB962C8B-B14F-4D97-AF65-F5344CB8AC3E}">
        <p14:creationId xmlns:p14="http://schemas.microsoft.com/office/powerpoint/2010/main" val="962564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80E204B4-72BE-4A76-811E-FFE01BE09048}" type="slidenum">
              <a:rPr lang="en-GB"/>
              <a:pPr>
                <a:defRPr/>
              </a:pPr>
              <a:t>‹#›</a:t>
            </a:fld>
            <a:endParaRPr lang="en-GB"/>
          </a:p>
        </p:txBody>
      </p:sp>
    </p:spTree>
    <p:extLst>
      <p:ext uri="{BB962C8B-B14F-4D97-AF65-F5344CB8AC3E}">
        <p14:creationId xmlns:p14="http://schemas.microsoft.com/office/powerpoint/2010/main" val="3123843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ADCA7349-6763-4F1F-8CAC-CD426B337490}" type="slidenum">
              <a:rPr lang="en-GB"/>
              <a:pPr>
                <a:defRPr/>
              </a:pPr>
              <a:t>‹#›</a:t>
            </a:fld>
            <a:endParaRPr lang="en-GB"/>
          </a:p>
        </p:txBody>
      </p:sp>
    </p:spTree>
    <p:extLst>
      <p:ext uri="{BB962C8B-B14F-4D97-AF65-F5344CB8AC3E}">
        <p14:creationId xmlns:p14="http://schemas.microsoft.com/office/powerpoint/2010/main" val="3411032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712640BD-5F76-427F-B394-527D4734B2F0}" type="slidenum">
              <a:rPr lang="en-GB"/>
              <a:pPr>
                <a:defRPr/>
              </a:pPr>
              <a:t>‹#›</a:t>
            </a:fld>
            <a:endParaRPr lang="en-GB"/>
          </a:p>
        </p:txBody>
      </p:sp>
    </p:spTree>
    <p:extLst>
      <p:ext uri="{BB962C8B-B14F-4D97-AF65-F5344CB8AC3E}">
        <p14:creationId xmlns:p14="http://schemas.microsoft.com/office/powerpoint/2010/main" val="2795616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344B89CB-6B3C-4F34-9AF1-C31A4E75A0AF}" type="slidenum">
              <a:rPr lang="en-GB"/>
              <a:pPr>
                <a:defRPr/>
              </a:pPr>
              <a:t>‹#›</a:t>
            </a:fld>
            <a:endParaRPr lang="en-GB"/>
          </a:p>
        </p:txBody>
      </p:sp>
    </p:spTree>
    <p:extLst>
      <p:ext uri="{BB962C8B-B14F-4D97-AF65-F5344CB8AC3E}">
        <p14:creationId xmlns:p14="http://schemas.microsoft.com/office/powerpoint/2010/main" val="3651418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2E6EA0-EB6E-1CC2-9AAE-15F413C5610E}"/>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ECF9B5D4-52D9-6FEB-157A-1115EDDB17E8}"/>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7CE9A888-C3D9-4807-82DE-F94DC604A702}"/>
              </a:ext>
            </a:extLst>
          </p:cNvPr>
          <p:cNvSpPr>
            <a:spLocks noGrp="1"/>
          </p:cNvSpPr>
          <p:nvPr>
            <p:ph type="sldNum" sz="quarter" idx="12"/>
          </p:nvPr>
        </p:nvSpPr>
        <p:spPr/>
        <p:txBody>
          <a:bodyPr/>
          <a:lstStyle>
            <a:lvl1pPr>
              <a:defRPr/>
            </a:lvl1pPr>
          </a:lstStyle>
          <a:p>
            <a:pPr>
              <a:defRPr/>
            </a:pPr>
            <a:fld id="{9A7DED0C-81FB-466B-BDCC-9899ADB5F112}" type="slidenum">
              <a:rPr lang="en-GB" altLang="en-US"/>
              <a:pPr>
                <a:defRPr/>
              </a:pPr>
              <a:t>‹#›</a:t>
            </a:fld>
            <a:endParaRPr lang="en-GB" altLang="en-US"/>
          </a:p>
        </p:txBody>
      </p:sp>
    </p:spTree>
    <p:extLst>
      <p:ext uri="{BB962C8B-B14F-4D97-AF65-F5344CB8AC3E}">
        <p14:creationId xmlns:p14="http://schemas.microsoft.com/office/powerpoint/2010/main" val="3712358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AFEEEE-E9EC-7F3D-BBC7-14D66C9E1204}"/>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ACE3062-F659-0007-04A9-1369C0E4E90B}"/>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21108A8-6F4D-5DF1-C0C3-76C48BA44C21}"/>
              </a:ext>
            </a:extLst>
          </p:cNvPr>
          <p:cNvSpPr>
            <a:spLocks noGrp="1"/>
          </p:cNvSpPr>
          <p:nvPr>
            <p:ph type="sldNum" sz="quarter" idx="12"/>
          </p:nvPr>
        </p:nvSpPr>
        <p:spPr/>
        <p:txBody>
          <a:bodyPr/>
          <a:lstStyle>
            <a:lvl1pPr>
              <a:defRPr/>
            </a:lvl1pPr>
          </a:lstStyle>
          <a:p>
            <a:pPr>
              <a:defRPr/>
            </a:pPr>
            <a:fld id="{3F15B0B3-84AB-4FE2-8542-1C35E507DC2E}" type="slidenum">
              <a:rPr lang="en-GB" altLang="en-US"/>
              <a:pPr>
                <a:defRPr/>
              </a:pPr>
              <a:t>‹#›</a:t>
            </a:fld>
            <a:endParaRPr lang="en-GB" altLang="en-US"/>
          </a:p>
        </p:txBody>
      </p:sp>
    </p:spTree>
    <p:extLst>
      <p:ext uri="{BB962C8B-B14F-4D97-AF65-F5344CB8AC3E}">
        <p14:creationId xmlns:p14="http://schemas.microsoft.com/office/powerpoint/2010/main" val="3537444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C992E5-2357-8218-9609-6BFC1FBDF7FD}"/>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9878F55A-7695-65A1-6F1C-87E5B10C8B31}"/>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9C86C75F-1935-BF52-4510-3EA168167EEA}"/>
              </a:ext>
            </a:extLst>
          </p:cNvPr>
          <p:cNvSpPr>
            <a:spLocks noGrp="1"/>
          </p:cNvSpPr>
          <p:nvPr>
            <p:ph type="sldNum" sz="quarter" idx="12"/>
          </p:nvPr>
        </p:nvSpPr>
        <p:spPr/>
        <p:txBody>
          <a:bodyPr/>
          <a:lstStyle>
            <a:lvl1pPr>
              <a:defRPr/>
            </a:lvl1pPr>
          </a:lstStyle>
          <a:p>
            <a:pPr>
              <a:defRPr/>
            </a:pPr>
            <a:fld id="{50F59AD3-AE11-4770-BAE3-060CA1D02CDA}" type="slidenum">
              <a:rPr lang="en-GB" altLang="en-US"/>
              <a:pPr>
                <a:defRPr/>
              </a:pPr>
              <a:t>‹#›</a:t>
            </a:fld>
            <a:endParaRPr lang="en-GB" altLang="en-US"/>
          </a:p>
        </p:txBody>
      </p:sp>
    </p:spTree>
    <p:extLst>
      <p:ext uri="{BB962C8B-B14F-4D97-AF65-F5344CB8AC3E}">
        <p14:creationId xmlns:p14="http://schemas.microsoft.com/office/powerpoint/2010/main" val="425609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8A7F919-5021-2BAD-C9F9-A900D70FC615}"/>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8B0D1813-6F5B-5649-5172-A6BB9B832740}"/>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193E6370-0D89-00E6-E4E2-97512C5A348A}"/>
              </a:ext>
            </a:extLst>
          </p:cNvPr>
          <p:cNvSpPr>
            <a:spLocks noGrp="1"/>
          </p:cNvSpPr>
          <p:nvPr>
            <p:ph type="sldNum" sz="quarter" idx="12"/>
          </p:nvPr>
        </p:nvSpPr>
        <p:spPr/>
        <p:txBody>
          <a:bodyPr/>
          <a:lstStyle>
            <a:lvl1pPr>
              <a:defRPr/>
            </a:lvl1pPr>
          </a:lstStyle>
          <a:p>
            <a:pPr>
              <a:defRPr/>
            </a:pPr>
            <a:fld id="{BAB16C88-7B55-4381-A3AF-276CBF644FB9}" type="slidenum">
              <a:rPr lang="en-GB" altLang="en-US"/>
              <a:pPr>
                <a:defRPr/>
              </a:pPr>
              <a:t>‹#›</a:t>
            </a:fld>
            <a:endParaRPr lang="en-GB" altLang="en-US"/>
          </a:p>
        </p:txBody>
      </p:sp>
    </p:spTree>
    <p:extLst>
      <p:ext uri="{BB962C8B-B14F-4D97-AF65-F5344CB8AC3E}">
        <p14:creationId xmlns:p14="http://schemas.microsoft.com/office/powerpoint/2010/main" val="2806025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182A9B7-88E1-49FA-D473-20DE792B97C3}"/>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8CEB16E4-231D-C55D-816F-520851012A6C}"/>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80D54068-412A-EF62-09D0-322566C2EFDC}"/>
              </a:ext>
            </a:extLst>
          </p:cNvPr>
          <p:cNvSpPr>
            <a:spLocks noGrp="1"/>
          </p:cNvSpPr>
          <p:nvPr>
            <p:ph type="sldNum" sz="quarter" idx="12"/>
          </p:nvPr>
        </p:nvSpPr>
        <p:spPr/>
        <p:txBody>
          <a:bodyPr/>
          <a:lstStyle>
            <a:lvl1pPr>
              <a:defRPr/>
            </a:lvl1pPr>
          </a:lstStyle>
          <a:p>
            <a:pPr>
              <a:defRPr/>
            </a:pPr>
            <a:fld id="{E399C757-077A-4B95-BFE9-44E99A42FED9}" type="slidenum">
              <a:rPr lang="en-GB" altLang="en-US"/>
              <a:pPr>
                <a:defRPr/>
              </a:pPr>
              <a:t>‹#›</a:t>
            </a:fld>
            <a:endParaRPr lang="en-GB" altLang="en-US"/>
          </a:p>
        </p:txBody>
      </p:sp>
    </p:spTree>
    <p:extLst>
      <p:ext uri="{BB962C8B-B14F-4D97-AF65-F5344CB8AC3E}">
        <p14:creationId xmlns:p14="http://schemas.microsoft.com/office/powerpoint/2010/main" val="1497244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B3DAEB9-7443-9A9E-01A8-CD6309BEC409}"/>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327D08CB-D834-5BF1-922B-3604347D96A0}"/>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54810911-F120-39F5-138F-1BC37CDF9004}"/>
              </a:ext>
            </a:extLst>
          </p:cNvPr>
          <p:cNvSpPr>
            <a:spLocks noGrp="1"/>
          </p:cNvSpPr>
          <p:nvPr>
            <p:ph type="sldNum" sz="quarter" idx="12"/>
          </p:nvPr>
        </p:nvSpPr>
        <p:spPr/>
        <p:txBody>
          <a:bodyPr/>
          <a:lstStyle>
            <a:lvl1pPr>
              <a:defRPr/>
            </a:lvl1pPr>
          </a:lstStyle>
          <a:p>
            <a:pPr>
              <a:defRPr/>
            </a:pPr>
            <a:fld id="{7098E05A-3C77-4B37-8DD2-75B22115D15D}" type="slidenum">
              <a:rPr lang="en-GB" altLang="en-US"/>
              <a:pPr>
                <a:defRPr/>
              </a:pPr>
              <a:t>‹#›</a:t>
            </a:fld>
            <a:endParaRPr lang="en-GB" altLang="en-US"/>
          </a:p>
        </p:txBody>
      </p:sp>
    </p:spTree>
    <p:extLst>
      <p:ext uri="{BB962C8B-B14F-4D97-AF65-F5344CB8AC3E}">
        <p14:creationId xmlns:p14="http://schemas.microsoft.com/office/powerpoint/2010/main" val="164619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787EC181-A022-473A-A9EC-83134B93A5F1}" type="slidenum">
              <a:rPr lang="en-GB"/>
              <a:pPr>
                <a:defRPr/>
              </a:pPr>
              <a:t>‹#›</a:t>
            </a:fld>
            <a:endParaRPr lang="en-GB"/>
          </a:p>
        </p:txBody>
      </p:sp>
    </p:spTree>
    <p:extLst>
      <p:ext uri="{BB962C8B-B14F-4D97-AF65-F5344CB8AC3E}">
        <p14:creationId xmlns:p14="http://schemas.microsoft.com/office/powerpoint/2010/main" val="952151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3B4F35-DED0-7D92-A6D9-1C887337C2E8}"/>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3D52CE15-B084-C9D9-22E6-4FFEB8A0855B}"/>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BC271C4-1280-2123-72E2-B756B0DB42D6}"/>
              </a:ext>
            </a:extLst>
          </p:cNvPr>
          <p:cNvSpPr>
            <a:spLocks noGrp="1"/>
          </p:cNvSpPr>
          <p:nvPr>
            <p:ph type="sldNum" sz="quarter" idx="12"/>
          </p:nvPr>
        </p:nvSpPr>
        <p:spPr/>
        <p:txBody>
          <a:bodyPr/>
          <a:lstStyle>
            <a:lvl1pPr>
              <a:defRPr/>
            </a:lvl1pPr>
          </a:lstStyle>
          <a:p>
            <a:pPr>
              <a:defRPr/>
            </a:pPr>
            <a:fld id="{2AF5E5FA-893F-4E65-BF08-0ABC8E4BDC23}" type="slidenum">
              <a:rPr lang="en-GB" altLang="en-US"/>
              <a:pPr>
                <a:defRPr/>
              </a:pPr>
              <a:t>‹#›</a:t>
            </a:fld>
            <a:endParaRPr lang="en-GB" altLang="en-US"/>
          </a:p>
        </p:txBody>
      </p:sp>
    </p:spTree>
    <p:extLst>
      <p:ext uri="{BB962C8B-B14F-4D97-AF65-F5344CB8AC3E}">
        <p14:creationId xmlns:p14="http://schemas.microsoft.com/office/powerpoint/2010/main" val="1559943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F5E5072-E104-5450-73F9-10A2C199F0CC}"/>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26B2EF8D-1FB8-4457-2857-3B4EB9D1D4C1}"/>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C1700B9B-6932-B54C-D96D-E79E3612DCD8}"/>
              </a:ext>
            </a:extLst>
          </p:cNvPr>
          <p:cNvSpPr>
            <a:spLocks noGrp="1"/>
          </p:cNvSpPr>
          <p:nvPr>
            <p:ph type="sldNum" sz="quarter" idx="12"/>
          </p:nvPr>
        </p:nvSpPr>
        <p:spPr/>
        <p:txBody>
          <a:bodyPr/>
          <a:lstStyle>
            <a:lvl1pPr>
              <a:defRPr/>
            </a:lvl1pPr>
          </a:lstStyle>
          <a:p>
            <a:pPr>
              <a:defRPr/>
            </a:pPr>
            <a:fld id="{56D361C9-1A1A-4CCB-A5A2-DD0F1A643A2B}" type="slidenum">
              <a:rPr lang="en-GB" altLang="en-US"/>
              <a:pPr>
                <a:defRPr/>
              </a:pPr>
              <a:t>‹#›</a:t>
            </a:fld>
            <a:endParaRPr lang="en-GB" altLang="en-US"/>
          </a:p>
        </p:txBody>
      </p:sp>
    </p:spTree>
    <p:extLst>
      <p:ext uri="{BB962C8B-B14F-4D97-AF65-F5344CB8AC3E}">
        <p14:creationId xmlns:p14="http://schemas.microsoft.com/office/powerpoint/2010/main" val="3122448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2C0A0E0-C96D-0BD5-5107-FF7B53E47AFE}"/>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7DFF013B-CF50-E768-BFEC-9BE30C47A467}"/>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11A85713-2123-8563-DA8B-3D68AC50C7EA}"/>
              </a:ext>
            </a:extLst>
          </p:cNvPr>
          <p:cNvSpPr>
            <a:spLocks noGrp="1"/>
          </p:cNvSpPr>
          <p:nvPr>
            <p:ph type="sldNum" sz="quarter" idx="12"/>
          </p:nvPr>
        </p:nvSpPr>
        <p:spPr/>
        <p:txBody>
          <a:bodyPr/>
          <a:lstStyle>
            <a:lvl1pPr>
              <a:defRPr/>
            </a:lvl1pPr>
          </a:lstStyle>
          <a:p>
            <a:pPr>
              <a:defRPr/>
            </a:pPr>
            <a:fld id="{A4D9A96D-0848-493E-9F45-1907D0233C49}" type="slidenum">
              <a:rPr lang="en-GB" altLang="en-US"/>
              <a:pPr>
                <a:defRPr/>
              </a:pPr>
              <a:t>‹#›</a:t>
            </a:fld>
            <a:endParaRPr lang="en-GB" altLang="en-US"/>
          </a:p>
        </p:txBody>
      </p:sp>
    </p:spTree>
    <p:extLst>
      <p:ext uri="{BB962C8B-B14F-4D97-AF65-F5344CB8AC3E}">
        <p14:creationId xmlns:p14="http://schemas.microsoft.com/office/powerpoint/2010/main" val="3833380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6DC155-B65A-B36F-6951-229A57C85337}"/>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6AB77F86-37F9-D781-EC70-0E4A8D031C01}"/>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8379C24-7FF9-C07B-6851-0B615E4805AD}"/>
              </a:ext>
            </a:extLst>
          </p:cNvPr>
          <p:cNvSpPr>
            <a:spLocks noGrp="1"/>
          </p:cNvSpPr>
          <p:nvPr>
            <p:ph type="sldNum" sz="quarter" idx="12"/>
          </p:nvPr>
        </p:nvSpPr>
        <p:spPr/>
        <p:txBody>
          <a:bodyPr/>
          <a:lstStyle>
            <a:lvl1pPr>
              <a:defRPr/>
            </a:lvl1pPr>
          </a:lstStyle>
          <a:p>
            <a:pPr>
              <a:defRPr/>
            </a:pPr>
            <a:fld id="{DC3D14A7-A5B6-4C8E-AC3E-57C2FC7FA85E}" type="slidenum">
              <a:rPr lang="en-GB" altLang="en-US"/>
              <a:pPr>
                <a:defRPr/>
              </a:pPr>
              <a:t>‹#›</a:t>
            </a:fld>
            <a:endParaRPr lang="en-GB" altLang="en-US"/>
          </a:p>
        </p:txBody>
      </p:sp>
    </p:spTree>
    <p:extLst>
      <p:ext uri="{BB962C8B-B14F-4D97-AF65-F5344CB8AC3E}">
        <p14:creationId xmlns:p14="http://schemas.microsoft.com/office/powerpoint/2010/main" val="739170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93CA5F-EB46-9EDF-C342-010CE5410E78}"/>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8C9A6D0C-63E1-4BD9-D286-CA3046ED7108}"/>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DE0A7BF2-7D68-254C-BF9D-66187E46A2BD}"/>
              </a:ext>
            </a:extLst>
          </p:cNvPr>
          <p:cNvSpPr>
            <a:spLocks noGrp="1"/>
          </p:cNvSpPr>
          <p:nvPr>
            <p:ph type="sldNum" sz="quarter" idx="12"/>
          </p:nvPr>
        </p:nvSpPr>
        <p:spPr/>
        <p:txBody>
          <a:bodyPr/>
          <a:lstStyle>
            <a:lvl1pPr>
              <a:defRPr/>
            </a:lvl1pPr>
          </a:lstStyle>
          <a:p>
            <a:pPr>
              <a:defRPr/>
            </a:pPr>
            <a:fld id="{6E1A108C-BB2C-4611-BD88-31FF780F7894}" type="slidenum">
              <a:rPr lang="en-GB" altLang="en-US"/>
              <a:pPr>
                <a:defRPr/>
              </a:pPr>
              <a:t>‹#›</a:t>
            </a:fld>
            <a:endParaRPr lang="en-GB" altLang="en-US"/>
          </a:p>
        </p:txBody>
      </p:sp>
    </p:spTree>
    <p:extLst>
      <p:ext uri="{BB962C8B-B14F-4D97-AF65-F5344CB8AC3E}">
        <p14:creationId xmlns:p14="http://schemas.microsoft.com/office/powerpoint/2010/main" val="2331972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A6DCD56-C294-A285-A76E-AE76E90E65E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FAA0901-0FBB-FF30-3D13-400F9D17E16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0FF08D4-5F30-10EA-5AFD-95C7AD8DF27F}"/>
              </a:ext>
            </a:extLst>
          </p:cNvPr>
          <p:cNvSpPr>
            <a:spLocks noGrp="1"/>
          </p:cNvSpPr>
          <p:nvPr>
            <p:ph type="sldNum" sz="quarter" idx="12"/>
          </p:nvPr>
        </p:nvSpPr>
        <p:spPr/>
        <p:txBody>
          <a:bodyPr/>
          <a:lstStyle>
            <a:lvl1pPr>
              <a:defRPr/>
            </a:lvl1pPr>
          </a:lstStyle>
          <a:p>
            <a:pPr>
              <a:defRPr/>
            </a:pPr>
            <a:fld id="{720B6B67-7648-4D48-BFD5-B962FF34C728}" type="slidenum">
              <a:rPr lang="en-US" altLang="en-US"/>
              <a:pPr>
                <a:defRPr/>
              </a:pPr>
              <a:t>‹#›</a:t>
            </a:fld>
            <a:endParaRPr lang="en-US" altLang="en-US"/>
          </a:p>
        </p:txBody>
      </p:sp>
    </p:spTree>
    <p:extLst>
      <p:ext uri="{BB962C8B-B14F-4D97-AF65-F5344CB8AC3E}">
        <p14:creationId xmlns:p14="http://schemas.microsoft.com/office/powerpoint/2010/main" val="3390017288"/>
      </p:ext>
    </p:extLst>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A8E5EA-AB97-4264-1CB3-89AF13A7E06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3D830CA-25F7-FB8B-7A47-805A920B0C8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C6EB437-B2CA-DDA2-0BEF-FEE32CA6FF80}"/>
              </a:ext>
            </a:extLst>
          </p:cNvPr>
          <p:cNvSpPr>
            <a:spLocks noGrp="1"/>
          </p:cNvSpPr>
          <p:nvPr>
            <p:ph type="sldNum" sz="quarter" idx="12"/>
          </p:nvPr>
        </p:nvSpPr>
        <p:spPr/>
        <p:txBody>
          <a:bodyPr/>
          <a:lstStyle>
            <a:lvl1pPr>
              <a:defRPr/>
            </a:lvl1pPr>
          </a:lstStyle>
          <a:p>
            <a:pPr>
              <a:defRPr/>
            </a:pPr>
            <a:fld id="{07BFC73B-DD33-4636-95DA-DCE2D89BA8DE}" type="slidenum">
              <a:rPr lang="en-US" altLang="en-US"/>
              <a:pPr>
                <a:defRPr/>
              </a:pPr>
              <a:t>‹#›</a:t>
            </a:fld>
            <a:endParaRPr lang="en-US" altLang="en-US"/>
          </a:p>
        </p:txBody>
      </p:sp>
    </p:spTree>
    <p:extLst>
      <p:ext uri="{BB962C8B-B14F-4D97-AF65-F5344CB8AC3E}">
        <p14:creationId xmlns:p14="http://schemas.microsoft.com/office/powerpoint/2010/main" val="4143696853"/>
      </p:ext>
    </p:extLst>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6C97E-A330-B3BC-F2AB-DD128A70278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02CC4D2-48B5-12F0-7156-E2399A5B4B4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11E4D4E-AF3E-FDB7-DB2A-201CB071A099}"/>
              </a:ext>
            </a:extLst>
          </p:cNvPr>
          <p:cNvSpPr>
            <a:spLocks noGrp="1"/>
          </p:cNvSpPr>
          <p:nvPr>
            <p:ph type="sldNum" sz="quarter" idx="12"/>
          </p:nvPr>
        </p:nvSpPr>
        <p:spPr/>
        <p:txBody>
          <a:bodyPr/>
          <a:lstStyle>
            <a:lvl1pPr>
              <a:defRPr/>
            </a:lvl1pPr>
          </a:lstStyle>
          <a:p>
            <a:pPr>
              <a:defRPr/>
            </a:pPr>
            <a:fld id="{7182C120-9B29-4589-A74E-187567EAA227}" type="slidenum">
              <a:rPr lang="en-US" altLang="en-US"/>
              <a:pPr>
                <a:defRPr/>
              </a:pPr>
              <a:t>‹#›</a:t>
            </a:fld>
            <a:endParaRPr lang="en-US" altLang="en-US"/>
          </a:p>
        </p:txBody>
      </p:sp>
    </p:spTree>
    <p:extLst>
      <p:ext uri="{BB962C8B-B14F-4D97-AF65-F5344CB8AC3E}">
        <p14:creationId xmlns:p14="http://schemas.microsoft.com/office/powerpoint/2010/main" val="2359465360"/>
      </p:ext>
    </p:extLst>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D37CF2D-5787-DB65-6E15-FB27923C6F8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D548E4A-1790-4DDE-6CDA-7636335C953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E86EF39-B86A-E1C0-8AAE-079D3E4915D7}"/>
              </a:ext>
            </a:extLst>
          </p:cNvPr>
          <p:cNvSpPr>
            <a:spLocks noGrp="1"/>
          </p:cNvSpPr>
          <p:nvPr>
            <p:ph type="sldNum" sz="quarter" idx="12"/>
          </p:nvPr>
        </p:nvSpPr>
        <p:spPr/>
        <p:txBody>
          <a:bodyPr/>
          <a:lstStyle>
            <a:lvl1pPr>
              <a:defRPr/>
            </a:lvl1pPr>
          </a:lstStyle>
          <a:p>
            <a:pPr>
              <a:defRPr/>
            </a:pPr>
            <a:fld id="{3B8B4E36-264B-4DB6-B5FD-F597C61E340E}" type="slidenum">
              <a:rPr lang="en-US" altLang="en-US"/>
              <a:pPr>
                <a:defRPr/>
              </a:pPr>
              <a:t>‹#›</a:t>
            </a:fld>
            <a:endParaRPr lang="en-US" altLang="en-US"/>
          </a:p>
        </p:txBody>
      </p:sp>
    </p:spTree>
    <p:extLst>
      <p:ext uri="{BB962C8B-B14F-4D97-AF65-F5344CB8AC3E}">
        <p14:creationId xmlns:p14="http://schemas.microsoft.com/office/powerpoint/2010/main" val="916075835"/>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B7CDD5D-F469-7DD7-D639-C36F8945D1D1}"/>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00598DFD-0B56-AF46-F0AC-C2703A96C3D1}"/>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9DF7CAB-9B55-F911-CD33-EAF09E60B4D5}"/>
              </a:ext>
            </a:extLst>
          </p:cNvPr>
          <p:cNvSpPr>
            <a:spLocks noGrp="1"/>
          </p:cNvSpPr>
          <p:nvPr>
            <p:ph type="sldNum" sz="quarter" idx="12"/>
          </p:nvPr>
        </p:nvSpPr>
        <p:spPr/>
        <p:txBody>
          <a:bodyPr/>
          <a:lstStyle>
            <a:lvl1pPr>
              <a:defRPr/>
            </a:lvl1pPr>
          </a:lstStyle>
          <a:p>
            <a:pPr>
              <a:defRPr/>
            </a:pPr>
            <a:fld id="{946F0FC3-6817-430E-802E-7B9FE251A415}" type="slidenum">
              <a:rPr lang="en-US" altLang="en-US"/>
              <a:pPr>
                <a:defRPr/>
              </a:pPr>
              <a:t>‹#›</a:t>
            </a:fld>
            <a:endParaRPr lang="en-US" altLang="en-US"/>
          </a:p>
        </p:txBody>
      </p:sp>
    </p:spTree>
    <p:extLst>
      <p:ext uri="{BB962C8B-B14F-4D97-AF65-F5344CB8AC3E}">
        <p14:creationId xmlns:p14="http://schemas.microsoft.com/office/powerpoint/2010/main" val="675049074"/>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8"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9" name="Slide Number Placeholder 5"/>
          <p:cNvSpPr>
            <a:spLocks noGrp="1"/>
          </p:cNvSpPr>
          <p:nvPr>
            <p:ph type="sldNum" sz="quarter" idx="12"/>
          </p:nvPr>
        </p:nvSpPr>
        <p:spPr/>
        <p:txBody>
          <a:bodyPr/>
          <a:lstStyle>
            <a:lvl1pPr>
              <a:defRPr>
                <a:ea typeface="MS PGothic" pitchFamily="34" charset="-128"/>
              </a:defRPr>
            </a:lvl1pPr>
          </a:lstStyle>
          <a:p>
            <a:pPr>
              <a:defRPr/>
            </a:pPr>
            <a:fld id="{48DD1ADB-D955-49A5-B8CC-1B303C68BD7D}" type="slidenum">
              <a:rPr lang="en-GB"/>
              <a:pPr>
                <a:defRPr/>
              </a:pPr>
              <a:t>‹#›</a:t>
            </a:fld>
            <a:endParaRPr lang="en-GB"/>
          </a:p>
        </p:txBody>
      </p:sp>
    </p:spTree>
    <p:extLst>
      <p:ext uri="{BB962C8B-B14F-4D97-AF65-F5344CB8AC3E}">
        <p14:creationId xmlns:p14="http://schemas.microsoft.com/office/powerpoint/2010/main" val="3459159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9AF78DD-66BB-EA7D-CAD5-A64E98D696A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A38E9085-6B8D-A5B6-A62C-177638096314}"/>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AE968C5B-5D87-D185-47A8-0EE6A38BB71C}"/>
              </a:ext>
            </a:extLst>
          </p:cNvPr>
          <p:cNvSpPr>
            <a:spLocks noGrp="1"/>
          </p:cNvSpPr>
          <p:nvPr>
            <p:ph type="sldNum" sz="quarter" idx="12"/>
          </p:nvPr>
        </p:nvSpPr>
        <p:spPr/>
        <p:txBody>
          <a:bodyPr/>
          <a:lstStyle>
            <a:lvl1pPr>
              <a:defRPr/>
            </a:lvl1pPr>
          </a:lstStyle>
          <a:p>
            <a:pPr>
              <a:defRPr/>
            </a:pPr>
            <a:fld id="{8B8167DF-D06D-4E00-875F-B98BF03071C3}" type="slidenum">
              <a:rPr lang="en-US" altLang="en-US"/>
              <a:pPr>
                <a:defRPr/>
              </a:pPr>
              <a:t>‹#›</a:t>
            </a:fld>
            <a:endParaRPr lang="en-US" altLang="en-US"/>
          </a:p>
        </p:txBody>
      </p:sp>
    </p:spTree>
    <p:extLst>
      <p:ext uri="{BB962C8B-B14F-4D97-AF65-F5344CB8AC3E}">
        <p14:creationId xmlns:p14="http://schemas.microsoft.com/office/powerpoint/2010/main" val="503107942"/>
      </p:ext>
    </p:extLst>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5331CA-5AB7-D6CC-2833-412F4C116D92}"/>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1174CD6F-B504-0F8D-4B34-9075B1FCE321}"/>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3553DED8-2585-0E24-79F4-45173F226F86}"/>
              </a:ext>
            </a:extLst>
          </p:cNvPr>
          <p:cNvSpPr>
            <a:spLocks noGrp="1"/>
          </p:cNvSpPr>
          <p:nvPr>
            <p:ph type="sldNum" sz="quarter" idx="12"/>
          </p:nvPr>
        </p:nvSpPr>
        <p:spPr/>
        <p:txBody>
          <a:bodyPr/>
          <a:lstStyle>
            <a:lvl1pPr>
              <a:defRPr/>
            </a:lvl1pPr>
          </a:lstStyle>
          <a:p>
            <a:pPr>
              <a:defRPr/>
            </a:pPr>
            <a:fld id="{CD724890-A7D9-4C17-8123-E3366A5A3F7D}" type="slidenum">
              <a:rPr lang="en-US" altLang="en-US"/>
              <a:pPr>
                <a:defRPr/>
              </a:pPr>
              <a:t>‹#›</a:t>
            </a:fld>
            <a:endParaRPr lang="en-US" altLang="en-US"/>
          </a:p>
        </p:txBody>
      </p:sp>
    </p:spTree>
    <p:extLst>
      <p:ext uri="{BB962C8B-B14F-4D97-AF65-F5344CB8AC3E}">
        <p14:creationId xmlns:p14="http://schemas.microsoft.com/office/powerpoint/2010/main" val="1116897506"/>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1C725D0-D655-9563-DD64-CFA1F2B10D2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E01ECF3-719E-AE1D-1509-95347386F58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F247F8D-D41B-8200-0451-D1EA0C0536B2}"/>
              </a:ext>
            </a:extLst>
          </p:cNvPr>
          <p:cNvSpPr>
            <a:spLocks noGrp="1"/>
          </p:cNvSpPr>
          <p:nvPr>
            <p:ph type="sldNum" sz="quarter" idx="12"/>
          </p:nvPr>
        </p:nvSpPr>
        <p:spPr/>
        <p:txBody>
          <a:bodyPr/>
          <a:lstStyle>
            <a:lvl1pPr>
              <a:defRPr/>
            </a:lvl1pPr>
          </a:lstStyle>
          <a:p>
            <a:pPr>
              <a:defRPr/>
            </a:pPr>
            <a:fld id="{A6C50399-AA30-47A7-9B42-B1F10F60B5C7}" type="slidenum">
              <a:rPr lang="en-US" altLang="en-US"/>
              <a:pPr>
                <a:defRPr/>
              </a:pPr>
              <a:t>‹#›</a:t>
            </a:fld>
            <a:endParaRPr lang="en-US" altLang="en-US"/>
          </a:p>
        </p:txBody>
      </p:sp>
    </p:spTree>
    <p:extLst>
      <p:ext uri="{BB962C8B-B14F-4D97-AF65-F5344CB8AC3E}">
        <p14:creationId xmlns:p14="http://schemas.microsoft.com/office/powerpoint/2010/main" val="3675095647"/>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A8EFB81-AE25-7AF3-A369-6C77FABE81B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8C274EA-880F-618E-5F24-FDC9F8D7584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D8B3DA5-F8CA-D30E-9AB3-17D97E483979}"/>
              </a:ext>
            </a:extLst>
          </p:cNvPr>
          <p:cNvSpPr>
            <a:spLocks noGrp="1"/>
          </p:cNvSpPr>
          <p:nvPr>
            <p:ph type="sldNum" sz="quarter" idx="12"/>
          </p:nvPr>
        </p:nvSpPr>
        <p:spPr/>
        <p:txBody>
          <a:bodyPr/>
          <a:lstStyle>
            <a:lvl1pPr>
              <a:defRPr/>
            </a:lvl1pPr>
          </a:lstStyle>
          <a:p>
            <a:pPr>
              <a:defRPr/>
            </a:pPr>
            <a:fld id="{FEE435F7-207D-4FCE-A4AB-9328E80F06B4}" type="slidenum">
              <a:rPr lang="en-US" altLang="en-US"/>
              <a:pPr>
                <a:defRPr/>
              </a:pPr>
              <a:t>‹#›</a:t>
            </a:fld>
            <a:endParaRPr lang="en-US" altLang="en-US"/>
          </a:p>
        </p:txBody>
      </p:sp>
    </p:spTree>
    <p:extLst>
      <p:ext uri="{BB962C8B-B14F-4D97-AF65-F5344CB8AC3E}">
        <p14:creationId xmlns:p14="http://schemas.microsoft.com/office/powerpoint/2010/main" val="3297576375"/>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47C6FA-A39F-C6DB-B19E-A6654B3663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64F66EC-961B-FB68-2F78-3C1FF9E21EF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FDBFD27-CFDB-B23D-46B4-A039D83FE72B}"/>
              </a:ext>
            </a:extLst>
          </p:cNvPr>
          <p:cNvSpPr>
            <a:spLocks noGrp="1"/>
          </p:cNvSpPr>
          <p:nvPr>
            <p:ph type="sldNum" sz="quarter" idx="12"/>
          </p:nvPr>
        </p:nvSpPr>
        <p:spPr/>
        <p:txBody>
          <a:bodyPr/>
          <a:lstStyle>
            <a:lvl1pPr>
              <a:defRPr/>
            </a:lvl1pPr>
          </a:lstStyle>
          <a:p>
            <a:pPr>
              <a:defRPr/>
            </a:pPr>
            <a:fld id="{8FD67E06-F066-4E6E-B37A-B00C5921AA54}" type="slidenum">
              <a:rPr lang="en-US" altLang="en-US"/>
              <a:pPr>
                <a:defRPr/>
              </a:pPr>
              <a:t>‹#›</a:t>
            </a:fld>
            <a:endParaRPr lang="en-US" altLang="en-US"/>
          </a:p>
        </p:txBody>
      </p:sp>
    </p:spTree>
    <p:extLst>
      <p:ext uri="{BB962C8B-B14F-4D97-AF65-F5344CB8AC3E}">
        <p14:creationId xmlns:p14="http://schemas.microsoft.com/office/powerpoint/2010/main" val="797876853"/>
      </p:ext>
    </p:extLst>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6A2BB70-F630-AFC6-9D94-0325304E50C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C7ACD07-3B0B-72CF-08A5-AC3BA798385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7063E4F-13E7-E5EE-8502-EC2F6F0C6A46}"/>
              </a:ext>
            </a:extLst>
          </p:cNvPr>
          <p:cNvSpPr>
            <a:spLocks noGrp="1"/>
          </p:cNvSpPr>
          <p:nvPr>
            <p:ph type="sldNum" sz="quarter" idx="12"/>
          </p:nvPr>
        </p:nvSpPr>
        <p:spPr/>
        <p:txBody>
          <a:bodyPr/>
          <a:lstStyle>
            <a:lvl1pPr>
              <a:defRPr/>
            </a:lvl1pPr>
          </a:lstStyle>
          <a:p>
            <a:pPr>
              <a:defRPr/>
            </a:pPr>
            <a:fld id="{B4F6EF3B-5ED6-40DE-8FD8-9D4AC57D18F7}" type="slidenum">
              <a:rPr lang="en-US" altLang="en-US"/>
              <a:pPr>
                <a:defRPr/>
              </a:pPr>
              <a:t>‹#›</a:t>
            </a:fld>
            <a:endParaRPr lang="en-US" altLang="en-US"/>
          </a:p>
        </p:txBody>
      </p:sp>
    </p:spTree>
    <p:extLst>
      <p:ext uri="{BB962C8B-B14F-4D97-AF65-F5344CB8AC3E}">
        <p14:creationId xmlns:p14="http://schemas.microsoft.com/office/powerpoint/2010/main" val="6955530"/>
      </p:ext>
    </p:extLst>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84DFDCE-0F04-10A4-7AE3-73D2E629A64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B3D24AA-13F9-93E4-42E3-39154DFC0E4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530FC7E-F123-6D23-A8A9-B42D08A0317E}"/>
              </a:ext>
            </a:extLst>
          </p:cNvPr>
          <p:cNvSpPr>
            <a:spLocks noGrp="1"/>
          </p:cNvSpPr>
          <p:nvPr>
            <p:ph type="sldNum" sz="quarter" idx="12"/>
          </p:nvPr>
        </p:nvSpPr>
        <p:spPr/>
        <p:txBody>
          <a:bodyPr/>
          <a:lstStyle>
            <a:lvl1pPr>
              <a:defRPr/>
            </a:lvl1pPr>
          </a:lstStyle>
          <a:p>
            <a:pPr>
              <a:defRPr/>
            </a:pPr>
            <a:fld id="{F998E181-62CD-40BB-9098-148E6D2AE405}" type="slidenum">
              <a:rPr lang="en-US" altLang="en-US"/>
              <a:pPr>
                <a:defRPr/>
              </a:pPr>
              <a:t>‹#›</a:t>
            </a:fld>
            <a:endParaRPr lang="en-US" altLang="en-US"/>
          </a:p>
        </p:txBody>
      </p:sp>
    </p:spTree>
    <p:extLst>
      <p:ext uri="{BB962C8B-B14F-4D97-AF65-F5344CB8AC3E}">
        <p14:creationId xmlns:p14="http://schemas.microsoft.com/office/powerpoint/2010/main" val="34480366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49AC98A-35C6-A5D9-ED16-682A2799FC8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12E01A1-F6AA-84A8-30E7-8411F458013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5488B88-9241-8238-129F-E54C3591C37C}"/>
              </a:ext>
            </a:extLst>
          </p:cNvPr>
          <p:cNvSpPr>
            <a:spLocks noGrp="1"/>
          </p:cNvSpPr>
          <p:nvPr>
            <p:ph type="sldNum" sz="quarter" idx="12"/>
          </p:nvPr>
        </p:nvSpPr>
        <p:spPr/>
        <p:txBody>
          <a:bodyPr/>
          <a:lstStyle>
            <a:lvl1pPr>
              <a:defRPr/>
            </a:lvl1pPr>
          </a:lstStyle>
          <a:p>
            <a:pPr>
              <a:defRPr/>
            </a:pPr>
            <a:fld id="{D9CA9F79-AA1F-4935-8BC0-A03449CEC226}" type="slidenum">
              <a:rPr lang="en-US" altLang="en-US"/>
              <a:pPr>
                <a:defRPr/>
              </a:pPr>
              <a:t>‹#›</a:t>
            </a:fld>
            <a:endParaRPr lang="en-US" altLang="en-US"/>
          </a:p>
        </p:txBody>
      </p:sp>
    </p:spTree>
    <p:extLst>
      <p:ext uri="{BB962C8B-B14F-4D97-AF65-F5344CB8AC3E}">
        <p14:creationId xmlns:p14="http://schemas.microsoft.com/office/powerpoint/2010/main" val="4089900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2357D3-34CD-CAEE-AA5D-123E4883B4C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B4BBAF1-CA2C-1519-7588-72A0ECA558D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94DEA37-9B91-576F-5A1A-19E49AB75B0F}"/>
              </a:ext>
            </a:extLst>
          </p:cNvPr>
          <p:cNvSpPr>
            <a:spLocks noGrp="1"/>
          </p:cNvSpPr>
          <p:nvPr>
            <p:ph type="sldNum" sz="quarter" idx="12"/>
          </p:nvPr>
        </p:nvSpPr>
        <p:spPr/>
        <p:txBody>
          <a:bodyPr/>
          <a:lstStyle>
            <a:lvl1pPr>
              <a:defRPr/>
            </a:lvl1pPr>
          </a:lstStyle>
          <a:p>
            <a:pPr>
              <a:defRPr/>
            </a:pPr>
            <a:fld id="{323A7B09-2037-490D-BB7C-3906470449BB}" type="slidenum">
              <a:rPr lang="en-US" altLang="en-US"/>
              <a:pPr>
                <a:defRPr/>
              </a:pPr>
              <a:t>‹#›</a:t>
            </a:fld>
            <a:endParaRPr lang="en-US" altLang="en-US"/>
          </a:p>
        </p:txBody>
      </p:sp>
    </p:spTree>
    <p:extLst>
      <p:ext uri="{BB962C8B-B14F-4D97-AF65-F5344CB8AC3E}">
        <p14:creationId xmlns:p14="http://schemas.microsoft.com/office/powerpoint/2010/main" val="8579621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88542B7-04C6-A031-19FC-9AB4021A332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F53896C-ABE6-7917-794E-D70C87ED43D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958B71F-730E-5F1F-C806-EC58DDD2C9C1}"/>
              </a:ext>
            </a:extLst>
          </p:cNvPr>
          <p:cNvSpPr>
            <a:spLocks noGrp="1"/>
          </p:cNvSpPr>
          <p:nvPr>
            <p:ph type="sldNum" sz="quarter" idx="12"/>
          </p:nvPr>
        </p:nvSpPr>
        <p:spPr/>
        <p:txBody>
          <a:bodyPr/>
          <a:lstStyle>
            <a:lvl1pPr>
              <a:defRPr/>
            </a:lvl1pPr>
          </a:lstStyle>
          <a:p>
            <a:pPr>
              <a:defRPr/>
            </a:pPr>
            <a:fld id="{7E21855C-C1E9-4397-8E82-C25F9C3DA9A0}" type="slidenum">
              <a:rPr lang="en-US" altLang="en-US"/>
              <a:pPr>
                <a:defRPr/>
              </a:pPr>
              <a:t>‹#›</a:t>
            </a:fld>
            <a:endParaRPr lang="en-US" altLang="en-US"/>
          </a:p>
        </p:txBody>
      </p:sp>
    </p:spTree>
    <p:extLst>
      <p:ext uri="{BB962C8B-B14F-4D97-AF65-F5344CB8AC3E}">
        <p14:creationId xmlns:p14="http://schemas.microsoft.com/office/powerpoint/2010/main" val="25165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4"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5" name="Slide Number Placeholder 5"/>
          <p:cNvSpPr>
            <a:spLocks noGrp="1"/>
          </p:cNvSpPr>
          <p:nvPr>
            <p:ph type="sldNum" sz="quarter" idx="12"/>
          </p:nvPr>
        </p:nvSpPr>
        <p:spPr/>
        <p:txBody>
          <a:bodyPr/>
          <a:lstStyle>
            <a:lvl1pPr>
              <a:defRPr>
                <a:ea typeface="MS PGothic" pitchFamily="34" charset="-128"/>
              </a:defRPr>
            </a:lvl1pPr>
          </a:lstStyle>
          <a:p>
            <a:pPr>
              <a:defRPr/>
            </a:pPr>
            <a:fld id="{1F05EB8C-BCFA-4990-BA34-A830AC21D921}" type="slidenum">
              <a:rPr lang="en-GB"/>
              <a:pPr>
                <a:defRPr/>
              </a:pPr>
              <a:t>‹#›</a:t>
            </a:fld>
            <a:endParaRPr lang="en-GB"/>
          </a:p>
        </p:txBody>
      </p:sp>
    </p:spTree>
    <p:extLst>
      <p:ext uri="{BB962C8B-B14F-4D97-AF65-F5344CB8AC3E}">
        <p14:creationId xmlns:p14="http://schemas.microsoft.com/office/powerpoint/2010/main" val="7269393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B1F00FF-2A6F-FE70-87E5-A85F2646BA8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B1A8158F-2AAD-6B04-4293-D29E8F9C82E6}"/>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79CB706-B8B5-0870-55BC-7DF9C3975DA6}"/>
              </a:ext>
            </a:extLst>
          </p:cNvPr>
          <p:cNvSpPr>
            <a:spLocks noGrp="1"/>
          </p:cNvSpPr>
          <p:nvPr>
            <p:ph type="sldNum" sz="quarter" idx="12"/>
          </p:nvPr>
        </p:nvSpPr>
        <p:spPr/>
        <p:txBody>
          <a:bodyPr/>
          <a:lstStyle>
            <a:lvl1pPr>
              <a:defRPr/>
            </a:lvl1pPr>
          </a:lstStyle>
          <a:p>
            <a:pPr>
              <a:defRPr/>
            </a:pPr>
            <a:fld id="{CEA34825-AFD2-4FA4-931F-CA86561E894F}" type="slidenum">
              <a:rPr lang="en-US" altLang="en-US"/>
              <a:pPr>
                <a:defRPr/>
              </a:pPr>
              <a:t>‹#›</a:t>
            </a:fld>
            <a:endParaRPr lang="en-US" altLang="en-US"/>
          </a:p>
        </p:txBody>
      </p:sp>
    </p:spTree>
    <p:extLst>
      <p:ext uri="{BB962C8B-B14F-4D97-AF65-F5344CB8AC3E}">
        <p14:creationId xmlns:p14="http://schemas.microsoft.com/office/powerpoint/2010/main" val="3810722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55CE832-381E-31B3-0ECE-BC45EC4F600C}"/>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878BEDBE-A83B-1D95-1BE9-6E197EDD5E0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5BEF6AF-8FC3-DFBE-DE43-D2B3A3B8CBA3}"/>
              </a:ext>
            </a:extLst>
          </p:cNvPr>
          <p:cNvSpPr>
            <a:spLocks noGrp="1"/>
          </p:cNvSpPr>
          <p:nvPr>
            <p:ph type="sldNum" sz="quarter" idx="12"/>
          </p:nvPr>
        </p:nvSpPr>
        <p:spPr/>
        <p:txBody>
          <a:bodyPr/>
          <a:lstStyle>
            <a:lvl1pPr>
              <a:defRPr/>
            </a:lvl1pPr>
          </a:lstStyle>
          <a:p>
            <a:pPr>
              <a:defRPr/>
            </a:pPr>
            <a:fld id="{28844477-FFB7-493D-8107-74A52F5E4B91}" type="slidenum">
              <a:rPr lang="en-US" altLang="en-US"/>
              <a:pPr>
                <a:defRPr/>
              </a:pPr>
              <a:t>‹#›</a:t>
            </a:fld>
            <a:endParaRPr lang="en-US" altLang="en-US"/>
          </a:p>
        </p:txBody>
      </p:sp>
    </p:spTree>
    <p:extLst>
      <p:ext uri="{BB962C8B-B14F-4D97-AF65-F5344CB8AC3E}">
        <p14:creationId xmlns:p14="http://schemas.microsoft.com/office/powerpoint/2010/main" val="3824225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ACE6C-98A4-12AE-5AD1-AA945E3CAD88}"/>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F25A1530-4004-91C8-0813-682C788F93D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05CD45E3-B407-4C25-3357-04DA5B2D853C}"/>
              </a:ext>
            </a:extLst>
          </p:cNvPr>
          <p:cNvSpPr>
            <a:spLocks noGrp="1"/>
          </p:cNvSpPr>
          <p:nvPr>
            <p:ph type="sldNum" sz="quarter" idx="12"/>
          </p:nvPr>
        </p:nvSpPr>
        <p:spPr/>
        <p:txBody>
          <a:bodyPr/>
          <a:lstStyle>
            <a:lvl1pPr>
              <a:defRPr/>
            </a:lvl1pPr>
          </a:lstStyle>
          <a:p>
            <a:pPr>
              <a:defRPr/>
            </a:pPr>
            <a:fld id="{A80E21B5-C694-4198-9E35-2D7F5EC10270}" type="slidenum">
              <a:rPr lang="en-US" altLang="en-US"/>
              <a:pPr>
                <a:defRPr/>
              </a:pPr>
              <a:t>‹#›</a:t>
            </a:fld>
            <a:endParaRPr lang="en-US" altLang="en-US"/>
          </a:p>
        </p:txBody>
      </p:sp>
    </p:spTree>
    <p:extLst>
      <p:ext uri="{BB962C8B-B14F-4D97-AF65-F5344CB8AC3E}">
        <p14:creationId xmlns:p14="http://schemas.microsoft.com/office/powerpoint/2010/main" val="2524946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0014179-A4AD-A092-D0B0-CB2AE76D6A7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07A2CBD-09B2-5C6F-343A-55503D10980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817E8D4-43CB-5FC9-1F31-BA953DFB4ACA}"/>
              </a:ext>
            </a:extLst>
          </p:cNvPr>
          <p:cNvSpPr>
            <a:spLocks noGrp="1"/>
          </p:cNvSpPr>
          <p:nvPr>
            <p:ph type="sldNum" sz="quarter" idx="12"/>
          </p:nvPr>
        </p:nvSpPr>
        <p:spPr/>
        <p:txBody>
          <a:bodyPr/>
          <a:lstStyle>
            <a:lvl1pPr>
              <a:defRPr/>
            </a:lvl1pPr>
          </a:lstStyle>
          <a:p>
            <a:pPr>
              <a:defRPr/>
            </a:pPr>
            <a:fld id="{30BDA6B1-98AB-40E7-B6A6-4D6B7AB26E76}" type="slidenum">
              <a:rPr lang="en-US" altLang="en-US"/>
              <a:pPr>
                <a:defRPr/>
              </a:pPr>
              <a:t>‹#›</a:t>
            </a:fld>
            <a:endParaRPr lang="en-US" altLang="en-US"/>
          </a:p>
        </p:txBody>
      </p:sp>
    </p:spTree>
    <p:extLst>
      <p:ext uri="{BB962C8B-B14F-4D97-AF65-F5344CB8AC3E}">
        <p14:creationId xmlns:p14="http://schemas.microsoft.com/office/powerpoint/2010/main" val="2693822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E4FC3DC-02E1-0814-5F3B-1997B2DD1E4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8157E614-D448-C6F7-2990-746CC7E6A9F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C0E0ED1-4EF1-0867-CF2B-4CFCDD794D1F}"/>
              </a:ext>
            </a:extLst>
          </p:cNvPr>
          <p:cNvSpPr>
            <a:spLocks noGrp="1"/>
          </p:cNvSpPr>
          <p:nvPr>
            <p:ph type="sldNum" sz="quarter" idx="12"/>
          </p:nvPr>
        </p:nvSpPr>
        <p:spPr/>
        <p:txBody>
          <a:bodyPr/>
          <a:lstStyle>
            <a:lvl1pPr>
              <a:defRPr/>
            </a:lvl1pPr>
          </a:lstStyle>
          <a:p>
            <a:pPr>
              <a:defRPr/>
            </a:pPr>
            <a:fld id="{9BE3F0B6-B5B9-4F7C-9402-A8A91BEEEFD0}" type="slidenum">
              <a:rPr lang="en-US" altLang="en-US"/>
              <a:pPr>
                <a:defRPr/>
              </a:pPr>
              <a:t>‹#›</a:t>
            </a:fld>
            <a:endParaRPr lang="en-US" altLang="en-US"/>
          </a:p>
        </p:txBody>
      </p:sp>
    </p:spTree>
    <p:extLst>
      <p:ext uri="{BB962C8B-B14F-4D97-AF65-F5344CB8AC3E}">
        <p14:creationId xmlns:p14="http://schemas.microsoft.com/office/powerpoint/2010/main" val="129689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C417966-DE9D-9916-9511-4E2A0044AF4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C3DFEBF-0BFF-AB89-7D44-42318D5AED6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CE02346-D4FA-7430-A443-C5FB5F6E671F}"/>
              </a:ext>
            </a:extLst>
          </p:cNvPr>
          <p:cNvSpPr>
            <a:spLocks noGrp="1"/>
          </p:cNvSpPr>
          <p:nvPr>
            <p:ph type="sldNum" sz="quarter" idx="12"/>
          </p:nvPr>
        </p:nvSpPr>
        <p:spPr/>
        <p:txBody>
          <a:bodyPr/>
          <a:lstStyle>
            <a:lvl1pPr>
              <a:defRPr/>
            </a:lvl1pPr>
          </a:lstStyle>
          <a:p>
            <a:pPr>
              <a:defRPr/>
            </a:pPr>
            <a:fld id="{FFCA0763-142F-458E-AD78-A59830DF10EF}" type="slidenum">
              <a:rPr lang="en-US" altLang="en-US"/>
              <a:pPr>
                <a:defRPr/>
              </a:pPr>
              <a:t>‹#›</a:t>
            </a:fld>
            <a:endParaRPr lang="en-US" altLang="en-US"/>
          </a:p>
        </p:txBody>
      </p:sp>
    </p:spTree>
    <p:extLst>
      <p:ext uri="{BB962C8B-B14F-4D97-AF65-F5344CB8AC3E}">
        <p14:creationId xmlns:p14="http://schemas.microsoft.com/office/powerpoint/2010/main" val="2921175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D96AAB-010A-9F34-CD69-57570A2812C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87FD33E-38B8-EF7F-8822-099C51D76DE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AF91CA4-55E1-175F-DACD-76A29A20391B}"/>
              </a:ext>
            </a:extLst>
          </p:cNvPr>
          <p:cNvSpPr>
            <a:spLocks noGrp="1"/>
          </p:cNvSpPr>
          <p:nvPr>
            <p:ph type="sldNum" sz="quarter" idx="12"/>
          </p:nvPr>
        </p:nvSpPr>
        <p:spPr/>
        <p:txBody>
          <a:bodyPr/>
          <a:lstStyle>
            <a:lvl1pPr>
              <a:defRPr/>
            </a:lvl1pPr>
          </a:lstStyle>
          <a:p>
            <a:pPr>
              <a:defRPr/>
            </a:pPr>
            <a:fld id="{91F3B6D1-53E9-4BEB-A2AB-5488AC8C6C62}" type="slidenum">
              <a:rPr lang="en-US" altLang="en-US"/>
              <a:pPr>
                <a:defRPr/>
              </a:pPr>
              <a:t>‹#›</a:t>
            </a:fld>
            <a:endParaRPr lang="en-US" altLang="en-US"/>
          </a:p>
        </p:txBody>
      </p:sp>
    </p:spTree>
    <p:extLst>
      <p:ext uri="{BB962C8B-B14F-4D97-AF65-F5344CB8AC3E}">
        <p14:creationId xmlns:p14="http://schemas.microsoft.com/office/powerpoint/2010/main" val="33879748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2CFF8547-796F-4064-A2F8-8127A68BA215}" type="slidenum">
              <a:rPr lang="en-GB" altLang="en-US" smtClean="0"/>
              <a:pPr/>
              <a:t>‹#›</a:t>
            </a:fld>
            <a:endParaRPr lang="en-GB" altLang="en-US"/>
          </a:p>
        </p:txBody>
      </p:sp>
    </p:spTree>
    <p:extLst>
      <p:ext uri="{BB962C8B-B14F-4D97-AF65-F5344CB8AC3E}">
        <p14:creationId xmlns:p14="http://schemas.microsoft.com/office/powerpoint/2010/main" val="32363309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8594AB62-5648-401E-89F3-EC6239B938DF}" type="slidenum">
              <a:rPr lang="en-GB" altLang="en-US" smtClean="0"/>
              <a:pPr/>
              <a:t>‹#›</a:t>
            </a:fld>
            <a:endParaRPr lang="en-GB" altLang="en-US"/>
          </a:p>
        </p:txBody>
      </p:sp>
    </p:spTree>
    <p:extLst>
      <p:ext uri="{BB962C8B-B14F-4D97-AF65-F5344CB8AC3E}">
        <p14:creationId xmlns:p14="http://schemas.microsoft.com/office/powerpoint/2010/main" val="41297824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62CDFDED-7B88-4FD3-8E40-4A007A658C27}" type="slidenum">
              <a:rPr lang="en-GB" altLang="en-US" smtClean="0"/>
              <a:pPr/>
              <a:t>‹#›</a:t>
            </a:fld>
            <a:endParaRPr lang="en-GB" altLang="en-US"/>
          </a:p>
        </p:txBody>
      </p:sp>
    </p:spTree>
    <p:extLst>
      <p:ext uri="{BB962C8B-B14F-4D97-AF65-F5344CB8AC3E}">
        <p14:creationId xmlns:p14="http://schemas.microsoft.com/office/powerpoint/2010/main" val="150292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3"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4" name="Slide Number Placeholder 5"/>
          <p:cNvSpPr>
            <a:spLocks noGrp="1"/>
          </p:cNvSpPr>
          <p:nvPr>
            <p:ph type="sldNum" sz="quarter" idx="12"/>
          </p:nvPr>
        </p:nvSpPr>
        <p:spPr/>
        <p:txBody>
          <a:bodyPr/>
          <a:lstStyle>
            <a:lvl1pPr>
              <a:defRPr>
                <a:ea typeface="MS PGothic" pitchFamily="34" charset="-128"/>
              </a:defRPr>
            </a:lvl1pPr>
          </a:lstStyle>
          <a:p>
            <a:pPr>
              <a:defRPr/>
            </a:pPr>
            <a:fld id="{F50DFAFD-63A4-42B2-B33F-A18DFC732A5B}" type="slidenum">
              <a:rPr lang="en-GB"/>
              <a:pPr>
                <a:defRPr/>
              </a:pPr>
              <a:t>‹#›</a:t>
            </a:fld>
            <a:endParaRPr lang="en-GB"/>
          </a:p>
        </p:txBody>
      </p:sp>
    </p:spTree>
    <p:extLst>
      <p:ext uri="{BB962C8B-B14F-4D97-AF65-F5344CB8AC3E}">
        <p14:creationId xmlns:p14="http://schemas.microsoft.com/office/powerpoint/2010/main" val="42465443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90A398F3-515F-4B34-A77D-009EA14FE8B3}" type="slidenum">
              <a:rPr lang="en-GB" altLang="en-US" smtClean="0"/>
              <a:pPr/>
              <a:t>‹#›</a:t>
            </a:fld>
            <a:endParaRPr lang="en-GB" altLang="en-US"/>
          </a:p>
        </p:txBody>
      </p:sp>
    </p:spTree>
    <p:extLst>
      <p:ext uri="{BB962C8B-B14F-4D97-AF65-F5344CB8AC3E}">
        <p14:creationId xmlns:p14="http://schemas.microsoft.com/office/powerpoint/2010/main" val="10268822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lt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8E86E663-54D2-455E-BE45-0858A897EA1F}" type="slidenum">
              <a:rPr lang="en-GB" altLang="en-US" smtClean="0"/>
              <a:pPr/>
              <a:t>‹#›</a:t>
            </a:fld>
            <a:endParaRPr lang="en-GB" altLang="en-US"/>
          </a:p>
        </p:txBody>
      </p:sp>
    </p:spTree>
    <p:extLst>
      <p:ext uri="{BB962C8B-B14F-4D97-AF65-F5344CB8AC3E}">
        <p14:creationId xmlns:p14="http://schemas.microsoft.com/office/powerpoint/2010/main" val="13429465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lt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C816F4BA-C605-4EA2-A5F8-B8C6EB1702F4}" type="slidenum">
              <a:rPr lang="en-GB" altLang="en-US" smtClean="0"/>
              <a:pPr/>
              <a:t>‹#›</a:t>
            </a:fld>
            <a:endParaRPr lang="en-GB" altLang="en-US"/>
          </a:p>
        </p:txBody>
      </p:sp>
    </p:spTree>
    <p:extLst>
      <p:ext uri="{BB962C8B-B14F-4D97-AF65-F5344CB8AC3E}">
        <p14:creationId xmlns:p14="http://schemas.microsoft.com/office/powerpoint/2010/main" val="3188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ABA25485-C5B8-428D-B031-CC903DA5C73F}" type="slidenum">
              <a:rPr lang="en-GB" altLang="en-US" smtClean="0"/>
              <a:pPr/>
              <a:t>‹#›</a:t>
            </a:fld>
            <a:endParaRPr lang="en-GB" altLang="en-US"/>
          </a:p>
        </p:txBody>
      </p:sp>
    </p:spTree>
    <p:extLst>
      <p:ext uri="{BB962C8B-B14F-4D97-AF65-F5344CB8AC3E}">
        <p14:creationId xmlns:p14="http://schemas.microsoft.com/office/powerpoint/2010/main" val="42335959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11A44221-D16F-459E-B0DB-B25B2012F9BE}" type="slidenum">
              <a:rPr lang="en-GB" altLang="en-US" smtClean="0"/>
              <a:pPr/>
              <a:t>‹#›</a:t>
            </a:fld>
            <a:endParaRPr lang="en-GB" altLang="en-US"/>
          </a:p>
        </p:txBody>
      </p:sp>
    </p:spTree>
    <p:extLst>
      <p:ext uri="{BB962C8B-B14F-4D97-AF65-F5344CB8AC3E}">
        <p14:creationId xmlns:p14="http://schemas.microsoft.com/office/powerpoint/2010/main" val="29573800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85C53ECA-60BC-47BE-9201-5F68E244F6CB}" type="slidenum">
              <a:rPr lang="en-GB" altLang="en-US" smtClean="0"/>
              <a:pPr/>
              <a:t>‹#›</a:t>
            </a:fld>
            <a:endParaRPr lang="en-GB" altLang="en-US"/>
          </a:p>
        </p:txBody>
      </p:sp>
    </p:spTree>
    <p:extLst>
      <p:ext uri="{BB962C8B-B14F-4D97-AF65-F5344CB8AC3E}">
        <p14:creationId xmlns:p14="http://schemas.microsoft.com/office/powerpoint/2010/main" val="14088320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7EAEC1D2-1606-48A5-978A-70887ADA7537}" type="slidenum">
              <a:rPr lang="en-GB" altLang="en-US" smtClean="0"/>
              <a:pPr/>
              <a:t>‹#›</a:t>
            </a:fld>
            <a:endParaRPr lang="en-GB" altLang="en-US"/>
          </a:p>
        </p:txBody>
      </p:sp>
    </p:spTree>
    <p:extLst>
      <p:ext uri="{BB962C8B-B14F-4D97-AF65-F5344CB8AC3E}">
        <p14:creationId xmlns:p14="http://schemas.microsoft.com/office/powerpoint/2010/main" val="14200869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712F665-3DB4-449A-BBDB-918A2EBF601B}" type="slidenum">
              <a:rPr lang="en-GB" altLang="en-US" smtClean="0"/>
              <a:pPr/>
              <a:t>‹#›</a:t>
            </a:fld>
            <a:endParaRPr lang="en-GB" altLang="en-US"/>
          </a:p>
        </p:txBody>
      </p:sp>
    </p:spTree>
    <p:extLst>
      <p:ext uri="{BB962C8B-B14F-4D97-AF65-F5344CB8AC3E}">
        <p14:creationId xmlns:p14="http://schemas.microsoft.com/office/powerpoint/2010/main" val="36416270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4B09-474C-193D-52CA-B3C0E9F2AF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DA33A8-617C-066F-0588-215AE47C6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539A74-5620-406B-BE26-BE7E6A1E7A7D}"/>
              </a:ext>
            </a:extLst>
          </p:cNvPr>
          <p:cNvSpPr>
            <a:spLocks noGrp="1"/>
          </p:cNvSpPr>
          <p:nvPr>
            <p:ph type="dt" sz="half" idx="10"/>
          </p:nvPr>
        </p:nvSpPr>
        <p:spPr/>
        <p:txBody>
          <a:bodyPr/>
          <a:lstStyle/>
          <a:p>
            <a:fld id="{D8CCADC3-ABFF-4A22-A892-73ABC5699D79}" type="datetimeFigureOut">
              <a:rPr lang="en-GB" smtClean="0"/>
              <a:t>28/10/2025</a:t>
            </a:fld>
            <a:endParaRPr lang="en-GB"/>
          </a:p>
        </p:txBody>
      </p:sp>
      <p:sp>
        <p:nvSpPr>
          <p:cNvPr id="5" name="Footer Placeholder 4">
            <a:extLst>
              <a:ext uri="{FF2B5EF4-FFF2-40B4-BE49-F238E27FC236}">
                <a16:creationId xmlns:a16="http://schemas.microsoft.com/office/drawing/2014/main" id="{15039BC2-786E-1C9F-09CA-B54C1D94D5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BF6A3A-CA4F-162F-7AB3-6A682D104A3E}"/>
              </a:ext>
            </a:extLst>
          </p:cNvPr>
          <p:cNvSpPr>
            <a:spLocks noGrp="1"/>
          </p:cNvSpPr>
          <p:nvPr>
            <p:ph type="sldNum" sz="quarter" idx="12"/>
          </p:nvPr>
        </p:nvSpPr>
        <p:spPr/>
        <p:txBody>
          <a:bodyPr/>
          <a:lstStyle/>
          <a:p>
            <a:fld id="{8D153825-05FB-4FA9-BE0A-AEA7EEB1006E}" type="slidenum">
              <a:rPr lang="en-GB" smtClean="0"/>
              <a:t>‹#›</a:t>
            </a:fld>
            <a:endParaRPr lang="en-GB"/>
          </a:p>
        </p:txBody>
      </p:sp>
    </p:spTree>
    <p:extLst>
      <p:ext uri="{BB962C8B-B14F-4D97-AF65-F5344CB8AC3E}">
        <p14:creationId xmlns:p14="http://schemas.microsoft.com/office/powerpoint/2010/main" val="19941605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5A8B-CCC4-9E1D-3C88-035174B686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7D0266-8371-2256-9C44-FDB2F3BBDD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DA2D9-D782-B280-79E6-B2874E6B35AE}"/>
              </a:ext>
            </a:extLst>
          </p:cNvPr>
          <p:cNvSpPr>
            <a:spLocks noGrp="1"/>
          </p:cNvSpPr>
          <p:nvPr>
            <p:ph type="dt" sz="half" idx="10"/>
          </p:nvPr>
        </p:nvSpPr>
        <p:spPr/>
        <p:txBody>
          <a:bodyPr/>
          <a:lstStyle/>
          <a:p>
            <a:fld id="{D8CCADC3-ABFF-4A22-A892-73ABC5699D79}" type="datetimeFigureOut">
              <a:rPr lang="en-GB" smtClean="0"/>
              <a:t>28/10/2025</a:t>
            </a:fld>
            <a:endParaRPr lang="en-GB"/>
          </a:p>
        </p:txBody>
      </p:sp>
      <p:sp>
        <p:nvSpPr>
          <p:cNvPr id="5" name="Footer Placeholder 4">
            <a:extLst>
              <a:ext uri="{FF2B5EF4-FFF2-40B4-BE49-F238E27FC236}">
                <a16:creationId xmlns:a16="http://schemas.microsoft.com/office/drawing/2014/main" id="{FA3D5D83-53EB-03FE-84AE-43E5B2B52E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C8722-EEBE-F5BA-4B05-7B7FCC3D7895}"/>
              </a:ext>
            </a:extLst>
          </p:cNvPr>
          <p:cNvSpPr>
            <a:spLocks noGrp="1"/>
          </p:cNvSpPr>
          <p:nvPr>
            <p:ph type="sldNum" sz="quarter" idx="12"/>
          </p:nvPr>
        </p:nvSpPr>
        <p:spPr/>
        <p:txBody>
          <a:bodyPr/>
          <a:lstStyle/>
          <a:p>
            <a:fld id="{8D153825-05FB-4FA9-BE0A-AEA7EEB1006E}" type="slidenum">
              <a:rPr lang="en-GB" smtClean="0"/>
              <a:t>‹#›</a:t>
            </a:fld>
            <a:endParaRPr lang="en-GB"/>
          </a:p>
        </p:txBody>
      </p:sp>
    </p:spTree>
    <p:extLst>
      <p:ext uri="{BB962C8B-B14F-4D97-AF65-F5344CB8AC3E}">
        <p14:creationId xmlns:p14="http://schemas.microsoft.com/office/powerpoint/2010/main" val="170721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80E204B4-72BE-4A76-811E-FFE01BE09048}" type="slidenum">
              <a:rPr lang="en-GB"/>
              <a:pPr>
                <a:defRPr/>
              </a:pPr>
              <a:t>‹#›</a:t>
            </a:fld>
            <a:endParaRPr lang="en-GB"/>
          </a:p>
        </p:txBody>
      </p:sp>
    </p:spTree>
    <p:extLst>
      <p:ext uri="{BB962C8B-B14F-4D97-AF65-F5344CB8AC3E}">
        <p14:creationId xmlns:p14="http://schemas.microsoft.com/office/powerpoint/2010/main" val="35823638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5F8C-41B3-F560-23D1-8806E1D629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6D55BF-6D5B-6920-429B-86080CD47E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089390-DC84-DC54-B2A7-508E450CFEA2}"/>
              </a:ext>
            </a:extLst>
          </p:cNvPr>
          <p:cNvSpPr>
            <a:spLocks noGrp="1"/>
          </p:cNvSpPr>
          <p:nvPr>
            <p:ph type="dt" sz="half" idx="10"/>
          </p:nvPr>
        </p:nvSpPr>
        <p:spPr/>
        <p:txBody>
          <a:bodyPr/>
          <a:lstStyle/>
          <a:p>
            <a:fld id="{D8CCADC3-ABFF-4A22-A892-73ABC5699D79}" type="datetimeFigureOut">
              <a:rPr lang="en-GB" smtClean="0"/>
              <a:t>28/10/2025</a:t>
            </a:fld>
            <a:endParaRPr lang="en-GB"/>
          </a:p>
        </p:txBody>
      </p:sp>
      <p:sp>
        <p:nvSpPr>
          <p:cNvPr id="5" name="Footer Placeholder 4">
            <a:extLst>
              <a:ext uri="{FF2B5EF4-FFF2-40B4-BE49-F238E27FC236}">
                <a16:creationId xmlns:a16="http://schemas.microsoft.com/office/drawing/2014/main" id="{26861A13-B912-0A2D-5EBB-57CEFF22D7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F92C08-5F3E-881E-9556-C7FBE09929E8}"/>
              </a:ext>
            </a:extLst>
          </p:cNvPr>
          <p:cNvSpPr>
            <a:spLocks noGrp="1"/>
          </p:cNvSpPr>
          <p:nvPr>
            <p:ph type="sldNum" sz="quarter" idx="12"/>
          </p:nvPr>
        </p:nvSpPr>
        <p:spPr/>
        <p:txBody>
          <a:bodyPr/>
          <a:lstStyle/>
          <a:p>
            <a:fld id="{8D153825-05FB-4FA9-BE0A-AEA7EEB1006E}" type="slidenum">
              <a:rPr lang="en-GB" smtClean="0"/>
              <a:t>‹#›</a:t>
            </a:fld>
            <a:endParaRPr lang="en-GB"/>
          </a:p>
        </p:txBody>
      </p:sp>
    </p:spTree>
    <p:extLst>
      <p:ext uri="{BB962C8B-B14F-4D97-AF65-F5344CB8AC3E}">
        <p14:creationId xmlns:p14="http://schemas.microsoft.com/office/powerpoint/2010/main" val="6027835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E137-CC16-6732-FC98-BA49453552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621A00-161B-DDB5-6C28-76B7DDD255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0FAA1B-25C0-EC98-430E-C15BDADE6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412CAA-34A9-BF0E-A639-EF93408C4E6B}"/>
              </a:ext>
            </a:extLst>
          </p:cNvPr>
          <p:cNvSpPr>
            <a:spLocks noGrp="1"/>
          </p:cNvSpPr>
          <p:nvPr>
            <p:ph type="dt" sz="half" idx="10"/>
          </p:nvPr>
        </p:nvSpPr>
        <p:spPr/>
        <p:txBody>
          <a:bodyPr/>
          <a:lstStyle/>
          <a:p>
            <a:fld id="{D8CCADC3-ABFF-4A22-A892-73ABC5699D79}" type="datetimeFigureOut">
              <a:rPr lang="en-GB" smtClean="0"/>
              <a:t>28/10/2025</a:t>
            </a:fld>
            <a:endParaRPr lang="en-GB"/>
          </a:p>
        </p:txBody>
      </p:sp>
      <p:sp>
        <p:nvSpPr>
          <p:cNvPr id="6" name="Footer Placeholder 5">
            <a:extLst>
              <a:ext uri="{FF2B5EF4-FFF2-40B4-BE49-F238E27FC236}">
                <a16:creationId xmlns:a16="http://schemas.microsoft.com/office/drawing/2014/main" id="{4BF130AA-6D38-638D-0DF8-7EF20ABA52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02F41B-78B5-6555-13E1-664A8D1093BD}"/>
              </a:ext>
            </a:extLst>
          </p:cNvPr>
          <p:cNvSpPr>
            <a:spLocks noGrp="1"/>
          </p:cNvSpPr>
          <p:nvPr>
            <p:ph type="sldNum" sz="quarter" idx="12"/>
          </p:nvPr>
        </p:nvSpPr>
        <p:spPr/>
        <p:txBody>
          <a:bodyPr/>
          <a:lstStyle/>
          <a:p>
            <a:fld id="{8D153825-05FB-4FA9-BE0A-AEA7EEB1006E}" type="slidenum">
              <a:rPr lang="en-GB" smtClean="0"/>
              <a:t>‹#›</a:t>
            </a:fld>
            <a:endParaRPr lang="en-GB"/>
          </a:p>
        </p:txBody>
      </p:sp>
    </p:spTree>
    <p:extLst>
      <p:ext uri="{BB962C8B-B14F-4D97-AF65-F5344CB8AC3E}">
        <p14:creationId xmlns:p14="http://schemas.microsoft.com/office/powerpoint/2010/main" val="42495103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A8B9-9EB2-FF95-7CA7-D52539FACC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469298-4356-AD51-9D82-DAB36DED6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1470E4-B4D3-F003-D052-67A110A1D0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12726C-12E1-2C7F-0CC1-E1F983DB3C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1DF340-A02D-3BAE-6416-9E58BADD8C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E7260A0-B49B-FAF1-96DD-DBB0CD540D43}"/>
              </a:ext>
            </a:extLst>
          </p:cNvPr>
          <p:cNvSpPr>
            <a:spLocks noGrp="1"/>
          </p:cNvSpPr>
          <p:nvPr>
            <p:ph type="dt" sz="half" idx="10"/>
          </p:nvPr>
        </p:nvSpPr>
        <p:spPr/>
        <p:txBody>
          <a:bodyPr/>
          <a:lstStyle/>
          <a:p>
            <a:fld id="{D8CCADC3-ABFF-4A22-A892-73ABC5699D79}" type="datetimeFigureOut">
              <a:rPr lang="en-GB" smtClean="0"/>
              <a:t>28/10/2025</a:t>
            </a:fld>
            <a:endParaRPr lang="en-GB"/>
          </a:p>
        </p:txBody>
      </p:sp>
      <p:sp>
        <p:nvSpPr>
          <p:cNvPr id="8" name="Footer Placeholder 7">
            <a:extLst>
              <a:ext uri="{FF2B5EF4-FFF2-40B4-BE49-F238E27FC236}">
                <a16:creationId xmlns:a16="http://schemas.microsoft.com/office/drawing/2014/main" id="{58E1C130-5C31-843B-12B5-603863FAC2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61C6CB-3331-80A3-F0AA-5F3FB4909291}"/>
              </a:ext>
            </a:extLst>
          </p:cNvPr>
          <p:cNvSpPr>
            <a:spLocks noGrp="1"/>
          </p:cNvSpPr>
          <p:nvPr>
            <p:ph type="sldNum" sz="quarter" idx="12"/>
          </p:nvPr>
        </p:nvSpPr>
        <p:spPr/>
        <p:txBody>
          <a:bodyPr/>
          <a:lstStyle/>
          <a:p>
            <a:fld id="{8D153825-05FB-4FA9-BE0A-AEA7EEB1006E}" type="slidenum">
              <a:rPr lang="en-GB" smtClean="0"/>
              <a:t>‹#›</a:t>
            </a:fld>
            <a:endParaRPr lang="en-GB"/>
          </a:p>
        </p:txBody>
      </p:sp>
    </p:spTree>
    <p:extLst>
      <p:ext uri="{BB962C8B-B14F-4D97-AF65-F5344CB8AC3E}">
        <p14:creationId xmlns:p14="http://schemas.microsoft.com/office/powerpoint/2010/main" val="6962873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5AC4-7997-5628-705D-A67B69BDAD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3CC0AF-69E2-C69D-85AC-2B40AF12671C}"/>
              </a:ext>
            </a:extLst>
          </p:cNvPr>
          <p:cNvSpPr>
            <a:spLocks noGrp="1"/>
          </p:cNvSpPr>
          <p:nvPr>
            <p:ph type="dt" sz="half" idx="10"/>
          </p:nvPr>
        </p:nvSpPr>
        <p:spPr/>
        <p:txBody>
          <a:bodyPr/>
          <a:lstStyle/>
          <a:p>
            <a:fld id="{D8CCADC3-ABFF-4A22-A892-73ABC5699D79}" type="datetimeFigureOut">
              <a:rPr lang="en-GB" smtClean="0"/>
              <a:t>28/10/2025</a:t>
            </a:fld>
            <a:endParaRPr lang="en-GB"/>
          </a:p>
        </p:txBody>
      </p:sp>
      <p:sp>
        <p:nvSpPr>
          <p:cNvPr id="4" name="Footer Placeholder 3">
            <a:extLst>
              <a:ext uri="{FF2B5EF4-FFF2-40B4-BE49-F238E27FC236}">
                <a16:creationId xmlns:a16="http://schemas.microsoft.com/office/drawing/2014/main" id="{0359CDD8-D159-49A0-78A4-F88C03A320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7A09CC-5A4F-1BE2-6B90-F315536C28F1}"/>
              </a:ext>
            </a:extLst>
          </p:cNvPr>
          <p:cNvSpPr>
            <a:spLocks noGrp="1"/>
          </p:cNvSpPr>
          <p:nvPr>
            <p:ph type="sldNum" sz="quarter" idx="12"/>
          </p:nvPr>
        </p:nvSpPr>
        <p:spPr/>
        <p:txBody>
          <a:bodyPr/>
          <a:lstStyle/>
          <a:p>
            <a:fld id="{8D153825-05FB-4FA9-BE0A-AEA7EEB1006E}" type="slidenum">
              <a:rPr lang="en-GB" smtClean="0"/>
              <a:t>‹#›</a:t>
            </a:fld>
            <a:endParaRPr lang="en-GB"/>
          </a:p>
        </p:txBody>
      </p:sp>
    </p:spTree>
    <p:extLst>
      <p:ext uri="{BB962C8B-B14F-4D97-AF65-F5344CB8AC3E}">
        <p14:creationId xmlns:p14="http://schemas.microsoft.com/office/powerpoint/2010/main" val="25242436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A4673-1C01-5393-807A-A74B8F8BDA93}"/>
              </a:ext>
            </a:extLst>
          </p:cNvPr>
          <p:cNvSpPr>
            <a:spLocks noGrp="1"/>
          </p:cNvSpPr>
          <p:nvPr>
            <p:ph type="dt" sz="half" idx="10"/>
          </p:nvPr>
        </p:nvSpPr>
        <p:spPr/>
        <p:txBody>
          <a:bodyPr/>
          <a:lstStyle/>
          <a:p>
            <a:fld id="{D8CCADC3-ABFF-4A22-A892-73ABC5699D79}" type="datetimeFigureOut">
              <a:rPr lang="en-GB" smtClean="0"/>
              <a:t>28/10/2025</a:t>
            </a:fld>
            <a:endParaRPr lang="en-GB"/>
          </a:p>
        </p:txBody>
      </p:sp>
      <p:sp>
        <p:nvSpPr>
          <p:cNvPr id="3" name="Footer Placeholder 2">
            <a:extLst>
              <a:ext uri="{FF2B5EF4-FFF2-40B4-BE49-F238E27FC236}">
                <a16:creationId xmlns:a16="http://schemas.microsoft.com/office/drawing/2014/main" id="{621CEA17-3847-D080-3F7D-DA307B58E1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8F28C3-F24D-A5C7-A08A-4C8F0E25A6DD}"/>
              </a:ext>
            </a:extLst>
          </p:cNvPr>
          <p:cNvSpPr>
            <a:spLocks noGrp="1"/>
          </p:cNvSpPr>
          <p:nvPr>
            <p:ph type="sldNum" sz="quarter" idx="12"/>
          </p:nvPr>
        </p:nvSpPr>
        <p:spPr/>
        <p:txBody>
          <a:bodyPr/>
          <a:lstStyle/>
          <a:p>
            <a:fld id="{8D153825-05FB-4FA9-BE0A-AEA7EEB1006E}" type="slidenum">
              <a:rPr lang="en-GB" smtClean="0"/>
              <a:t>‹#›</a:t>
            </a:fld>
            <a:endParaRPr lang="en-GB"/>
          </a:p>
        </p:txBody>
      </p:sp>
    </p:spTree>
    <p:extLst>
      <p:ext uri="{BB962C8B-B14F-4D97-AF65-F5344CB8AC3E}">
        <p14:creationId xmlns:p14="http://schemas.microsoft.com/office/powerpoint/2010/main" val="29054929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59F7-E518-7A95-BCB9-0C78148C1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0D3139-42A9-3C91-F918-32998F8585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8B2656-CEB8-028C-4F1D-64358167F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055C0-66B0-A615-77FC-9F2354F7F999}"/>
              </a:ext>
            </a:extLst>
          </p:cNvPr>
          <p:cNvSpPr>
            <a:spLocks noGrp="1"/>
          </p:cNvSpPr>
          <p:nvPr>
            <p:ph type="dt" sz="half" idx="10"/>
          </p:nvPr>
        </p:nvSpPr>
        <p:spPr/>
        <p:txBody>
          <a:bodyPr/>
          <a:lstStyle/>
          <a:p>
            <a:fld id="{D8CCADC3-ABFF-4A22-A892-73ABC5699D79}" type="datetimeFigureOut">
              <a:rPr lang="en-GB" smtClean="0"/>
              <a:t>28/10/2025</a:t>
            </a:fld>
            <a:endParaRPr lang="en-GB"/>
          </a:p>
        </p:txBody>
      </p:sp>
      <p:sp>
        <p:nvSpPr>
          <p:cNvPr id="6" name="Footer Placeholder 5">
            <a:extLst>
              <a:ext uri="{FF2B5EF4-FFF2-40B4-BE49-F238E27FC236}">
                <a16:creationId xmlns:a16="http://schemas.microsoft.com/office/drawing/2014/main" id="{A167E4E5-5CC9-E64A-0A1D-9AD24DB718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6EEC77-02C9-2D9C-B6B0-D114B8FAA1DB}"/>
              </a:ext>
            </a:extLst>
          </p:cNvPr>
          <p:cNvSpPr>
            <a:spLocks noGrp="1"/>
          </p:cNvSpPr>
          <p:nvPr>
            <p:ph type="sldNum" sz="quarter" idx="12"/>
          </p:nvPr>
        </p:nvSpPr>
        <p:spPr/>
        <p:txBody>
          <a:bodyPr/>
          <a:lstStyle/>
          <a:p>
            <a:fld id="{8D153825-05FB-4FA9-BE0A-AEA7EEB1006E}" type="slidenum">
              <a:rPr lang="en-GB" smtClean="0"/>
              <a:t>‹#›</a:t>
            </a:fld>
            <a:endParaRPr lang="en-GB"/>
          </a:p>
        </p:txBody>
      </p:sp>
    </p:spTree>
    <p:extLst>
      <p:ext uri="{BB962C8B-B14F-4D97-AF65-F5344CB8AC3E}">
        <p14:creationId xmlns:p14="http://schemas.microsoft.com/office/powerpoint/2010/main" val="4048174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4086-199F-D918-13B0-5B75934F1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F336EB-30C2-C967-54C2-D9A051DCBB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95CE91-0037-B733-BDA5-8ECFEFBEA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966A8-84E1-1D1B-768F-AAD0FBEC21BF}"/>
              </a:ext>
            </a:extLst>
          </p:cNvPr>
          <p:cNvSpPr>
            <a:spLocks noGrp="1"/>
          </p:cNvSpPr>
          <p:nvPr>
            <p:ph type="dt" sz="half" idx="10"/>
          </p:nvPr>
        </p:nvSpPr>
        <p:spPr/>
        <p:txBody>
          <a:bodyPr/>
          <a:lstStyle/>
          <a:p>
            <a:fld id="{D8CCADC3-ABFF-4A22-A892-73ABC5699D79}" type="datetimeFigureOut">
              <a:rPr lang="en-GB" smtClean="0"/>
              <a:t>28/10/2025</a:t>
            </a:fld>
            <a:endParaRPr lang="en-GB"/>
          </a:p>
        </p:txBody>
      </p:sp>
      <p:sp>
        <p:nvSpPr>
          <p:cNvPr id="6" name="Footer Placeholder 5">
            <a:extLst>
              <a:ext uri="{FF2B5EF4-FFF2-40B4-BE49-F238E27FC236}">
                <a16:creationId xmlns:a16="http://schemas.microsoft.com/office/drawing/2014/main" id="{3D11C384-E0A8-5F1F-B66F-7577097959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19B84C-CAB0-AEF6-576B-31D8E4613A51}"/>
              </a:ext>
            </a:extLst>
          </p:cNvPr>
          <p:cNvSpPr>
            <a:spLocks noGrp="1"/>
          </p:cNvSpPr>
          <p:nvPr>
            <p:ph type="sldNum" sz="quarter" idx="12"/>
          </p:nvPr>
        </p:nvSpPr>
        <p:spPr/>
        <p:txBody>
          <a:bodyPr/>
          <a:lstStyle/>
          <a:p>
            <a:fld id="{8D153825-05FB-4FA9-BE0A-AEA7EEB1006E}" type="slidenum">
              <a:rPr lang="en-GB" smtClean="0"/>
              <a:t>‹#›</a:t>
            </a:fld>
            <a:endParaRPr lang="en-GB"/>
          </a:p>
        </p:txBody>
      </p:sp>
    </p:spTree>
    <p:extLst>
      <p:ext uri="{BB962C8B-B14F-4D97-AF65-F5344CB8AC3E}">
        <p14:creationId xmlns:p14="http://schemas.microsoft.com/office/powerpoint/2010/main" val="6977568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B3D1-083E-F93D-3A72-4A9FE728E5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E960DC-5D2E-5059-B1C4-5214F2B29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13A03F-F5C5-02C9-FC14-05D9FEAB3E1E}"/>
              </a:ext>
            </a:extLst>
          </p:cNvPr>
          <p:cNvSpPr>
            <a:spLocks noGrp="1"/>
          </p:cNvSpPr>
          <p:nvPr>
            <p:ph type="dt" sz="half" idx="10"/>
          </p:nvPr>
        </p:nvSpPr>
        <p:spPr/>
        <p:txBody>
          <a:bodyPr/>
          <a:lstStyle/>
          <a:p>
            <a:fld id="{D8CCADC3-ABFF-4A22-A892-73ABC5699D79}" type="datetimeFigureOut">
              <a:rPr lang="en-GB" smtClean="0"/>
              <a:t>28/10/2025</a:t>
            </a:fld>
            <a:endParaRPr lang="en-GB"/>
          </a:p>
        </p:txBody>
      </p:sp>
      <p:sp>
        <p:nvSpPr>
          <p:cNvPr id="5" name="Footer Placeholder 4">
            <a:extLst>
              <a:ext uri="{FF2B5EF4-FFF2-40B4-BE49-F238E27FC236}">
                <a16:creationId xmlns:a16="http://schemas.microsoft.com/office/drawing/2014/main" id="{FC4C6784-300B-5753-5D04-C3A6CD2C9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69E76-DE6D-1CAA-2CA4-422EDA5CD695}"/>
              </a:ext>
            </a:extLst>
          </p:cNvPr>
          <p:cNvSpPr>
            <a:spLocks noGrp="1"/>
          </p:cNvSpPr>
          <p:nvPr>
            <p:ph type="sldNum" sz="quarter" idx="12"/>
          </p:nvPr>
        </p:nvSpPr>
        <p:spPr/>
        <p:txBody>
          <a:bodyPr/>
          <a:lstStyle/>
          <a:p>
            <a:fld id="{8D153825-05FB-4FA9-BE0A-AEA7EEB1006E}" type="slidenum">
              <a:rPr lang="en-GB" smtClean="0"/>
              <a:t>‹#›</a:t>
            </a:fld>
            <a:endParaRPr lang="en-GB"/>
          </a:p>
        </p:txBody>
      </p:sp>
    </p:spTree>
    <p:extLst>
      <p:ext uri="{BB962C8B-B14F-4D97-AF65-F5344CB8AC3E}">
        <p14:creationId xmlns:p14="http://schemas.microsoft.com/office/powerpoint/2010/main" val="2170835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0DFE5A-AC93-03CE-63DA-B1A495D13C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C58EA6-06AC-6334-54A9-C26027A984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6AE4CD-637C-C024-29B1-50F103D2EDB7}"/>
              </a:ext>
            </a:extLst>
          </p:cNvPr>
          <p:cNvSpPr>
            <a:spLocks noGrp="1"/>
          </p:cNvSpPr>
          <p:nvPr>
            <p:ph type="dt" sz="half" idx="10"/>
          </p:nvPr>
        </p:nvSpPr>
        <p:spPr/>
        <p:txBody>
          <a:bodyPr/>
          <a:lstStyle/>
          <a:p>
            <a:fld id="{D8CCADC3-ABFF-4A22-A892-73ABC5699D79}" type="datetimeFigureOut">
              <a:rPr lang="en-GB" smtClean="0"/>
              <a:t>28/10/2025</a:t>
            </a:fld>
            <a:endParaRPr lang="en-GB"/>
          </a:p>
        </p:txBody>
      </p:sp>
      <p:sp>
        <p:nvSpPr>
          <p:cNvPr id="5" name="Footer Placeholder 4">
            <a:extLst>
              <a:ext uri="{FF2B5EF4-FFF2-40B4-BE49-F238E27FC236}">
                <a16:creationId xmlns:a16="http://schemas.microsoft.com/office/drawing/2014/main" id="{736410AA-C07E-1AB8-AE21-DBE0F3A530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5F35D-3173-75BA-D74D-5C3902D3C0D1}"/>
              </a:ext>
            </a:extLst>
          </p:cNvPr>
          <p:cNvSpPr>
            <a:spLocks noGrp="1"/>
          </p:cNvSpPr>
          <p:nvPr>
            <p:ph type="sldNum" sz="quarter" idx="12"/>
          </p:nvPr>
        </p:nvSpPr>
        <p:spPr/>
        <p:txBody>
          <a:bodyPr/>
          <a:lstStyle/>
          <a:p>
            <a:fld id="{8D153825-05FB-4FA9-BE0A-AEA7EEB1006E}" type="slidenum">
              <a:rPr lang="en-GB" smtClean="0"/>
              <a:t>‹#›</a:t>
            </a:fld>
            <a:endParaRPr lang="en-GB"/>
          </a:p>
        </p:txBody>
      </p:sp>
    </p:spTree>
    <p:extLst>
      <p:ext uri="{BB962C8B-B14F-4D97-AF65-F5344CB8AC3E}">
        <p14:creationId xmlns:p14="http://schemas.microsoft.com/office/powerpoint/2010/main" val="3144346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31FC7A90-B7D2-4E2A-9F51-323DB160D0A3}" type="slidenum">
              <a:rPr lang="en-GB"/>
              <a:pPr>
                <a:defRPr/>
              </a:pPr>
              <a:t>‹#›</a:t>
            </a:fld>
            <a:endParaRPr lang="en-GB"/>
          </a:p>
        </p:txBody>
      </p:sp>
    </p:spTree>
    <p:extLst>
      <p:ext uri="{BB962C8B-B14F-4D97-AF65-F5344CB8AC3E}">
        <p14:creationId xmlns:p14="http://schemas.microsoft.com/office/powerpoint/2010/main" val="163509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ADCA7349-6763-4F1F-8CAC-CD426B337490}" type="slidenum">
              <a:rPr lang="en-GB"/>
              <a:pPr>
                <a:defRPr/>
              </a:pPr>
              <a:t>‹#›</a:t>
            </a:fld>
            <a:endParaRPr lang="en-GB"/>
          </a:p>
        </p:txBody>
      </p:sp>
    </p:spTree>
    <p:extLst>
      <p:ext uri="{BB962C8B-B14F-4D97-AF65-F5344CB8AC3E}">
        <p14:creationId xmlns:p14="http://schemas.microsoft.com/office/powerpoint/2010/main" val="34416782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9A3564CB-47BB-479A-A99C-BC0A2A991CCD}" type="slidenum">
              <a:rPr lang="en-GB"/>
              <a:pPr>
                <a:defRPr/>
              </a:pPr>
              <a:t>‹#›</a:t>
            </a:fld>
            <a:endParaRPr lang="en-GB"/>
          </a:p>
        </p:txBody>
      </p:sp>
    </p:spTree>
    <p:extLst>
      <p:ext uri="{BB962C8B-B14F-4D97-AF65-F5344CB8AC3E}">
        <p14:creationId xmlns:p14="http://schemas.microsoft.com/office/powerpoint/2010/main" val="37323175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9041A853-30D7-439D-A1EA-020E43D5C282}" type="slidenum">
              <a:rPr lang="en-GB"/>
              <a:pPr>
                <a:defRPr/>
              </a:pPr>
              <a:t>‹#›</a:t>
            </a:fld>
            <a:endParaRPr lang="en-GB"/>
          </a:p>
        </p:txBody>
      </p:sp>
    </p:spTree>
    <p:extLst>
      <p:ext uri="{BB962C8B-B14F-4D97-AF65-F5344CB8AC3E}">
        <p14:creationId xmlns:p14="http://schemas.microsoft.com/office/powerpoint/2010/main" val="12851128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787EC181-A022-473A-A9EC-83134B93A5F1}" type="slidenum">
              <a:rPr lang="en-GB"/>
              <a:pPr>
                <a:defRPr/>
              </a:pPr>
              <a:t>‹#›</a:t>
            </a:fld>
            <a:endParaRPr lang="en-GB"/>
          </a:p>
        </p:txBody>
      </p:sp>
    </p:spTree>
    <p:extLst>
      <p:ext uri="{BB962C8B-B14F-4D97-AF65-F5344CB8AC3E}">
        <p14:creationId xmlns:p14="http://schemas.microsoft.com/office/powerpoint/2010/main" val="17343019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8"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9" name="Slide Number Placeholder 5"/>
          <p:cNvSpPr>
            <a:spLocks noGrp="1"/>
          </p:cNvSpPr>
          <p:nvPr>
            <p:ph type="sldNum" sz="quarter" idx="12"/>
          </p:nvPr>
        </p:nvSpPr>
        <p:spPr/>
        <p:txBody>
          <a:bodyPr/>
          <a:lstStyle>
            <a:lvl1pPr>
              <a:defRPr>
                <a:ea typeface="MS PGothic" pitchFamily="34" charset="-128"/>
              </a:defRPr>
            </a:lvl1pPr>
          </a:lstStyle>
          <a:p>
            <a:pPr>
              <a:defRPr/>
            </a:pPr>
            <a:fld id="{48DD1ADB-D955-49A5-B8CC-1B303C68BD7D}" type="slidenum">
              <a:rPr lang="en-GB"/>
              <a:pPr>
                <a:defRPr/>
              </a:pPr>
              <a:t>‹#›</a:t>
            </a:fld>
            <a:endParaRPr lang="en-GB"/>
          </a:p>
        </p:txBody>
      </p:sp>
    </p:spTree>
    <p:extLst>
      <p:ext uri="{BB962C8B-B14F-4D97-AF65-F5344CB8AC3E}">
        <p14:creationId xmlns:p14="http://schemas.microsoft.com/office/powerpoint/2010/main" val="29284700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4"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5" name="Slide Number Placeholder 5"/>
          <p:cNvSpPr>
            <a:spLocks noGrp="1"/>
          </p:cNvSpPr>
          <p:nvPr>
            <p:ph type="sldNum" sz="quarter" idx="12"/>
          </p:nvPr>
        </p:nvSpPr>
        <p:spPr/>
        <p:txBody>
          <a:bodyPr/>
          <a:lstStyle>
            <a:lvl1pPr>
              <a:defRPr>
                <a:ea typeface="MS PGothic" pitchFamily="34" charset="-128"/>
              </a:defRPr>
            </a:lvl1pPr>
          </a:lstStyle>
          <a:p>
            <a:pPr>
              <a:defRPr/>
            </a:pPr>
            <a:fld id="{1F05EB8C-BCFA-4990-BA34-A830AC21D921}" type="slidenum">
              <a:rPr lang="en-GB"/>
              <a:pPr>
                <a:defRPr/>
              </a:pPr>
              <a:t>‹#›</a:t>
            </a:fld>
            <a:endParaRPr lang="en-GB"/>
          </a:p>
        </p:txBody>
      </p:sp>
    </p:spTree>
    <p:extLst>
      <p:ext uri="{BB962C8B-B14F-4D97-AF65-F5344CB8AC3E}">
        <p14:creationId xmlns:p14="http://schemas.microsoft.com/office/powerpoint/2010/main" val="13696967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3"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4" name="Slide Number Placeholder 5"/>
          <p:cNvSpPr>
            <a:spLocks noGrp="1"/>
          </p:cNvSpPr>
          <p:nvPr>
            <p:ph type="sldNum" sz="quarter" idx="12"/>
          </p:nvPr>
        </p:nvSpPr>
        <p:spPr/>
        <p:txBody>
          <a:bodyPr/>
          <a:lstStyle>
            <a:lvl1pPr>
              <a:defRPr>
                <a:ea typeface="MS PGothic" pitchFamily="34" charset="-128"/>
              </a:defRPr>
            </a:lvl1pPr>
          </a:lstStyle>
          <a:p>
            <a:pPr>
              <a:defRPr/>
            </a:pPr>
            <a:fld id="{F50DFAFD-63A4-42B2-B33F-A18DFC732A5B}" type="slidenum">
              <a:rPr lang="en-GB"/>
              <a:pPr>
                <a:defRPr/>
              </a:pPr>
              <a:t>‹#›</a:t>
            </a:fld>
            <a:endParaRPr lang="en-GB"/>
          </a:p>
        </p:txBody>
      </p:sp>
    </p:spTree>
    <p:extLst>
      <p:ext uri="{BB962C8B-B14F-4D97-AF65-F5344CB8AC3E}">
        <p14:creationId xmlns:p14="http://schemas.microsoft.com/office/powerpoint/2010/main" val="7417939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80E204B4-72BE-4A76-811E-FFE01BE09048}" type="slidenum">
              <a:rPr lang="en-GB"/>
              <a:pPr>
                <a:defRPr/>
              </a:pPr>
              <a:t>‹#›</a:t>
            </a:fld>
            <a:endParaRPr lang="en-GB"/>
          </a:p>
        </p:txBody>
      </p:sp>
    </p:spTree>
    <p:extLst>
      <p:ext uri="{BB962C8B-B14F-4D97-AF65-F5344CB8AC3E}">
        <p14:creationId xmlns:p14="http://schemas.microsoft.com/office/powerpoint/2010/main" val="35038151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ADCA7349-6763-4F1F-8CAC-CD426B337490}" type="slidenum">
              <a:rPr lang="en-GB"/>
              <a:pPr>
                <a:defRPr/>
              </a:pPr>
              <a:t>‹#›</a:t>
            </a:fld>
            <a:endParaRPr lang="en-GB"/>
          </a:p>
        </p:txBody>
      </p:sp>
    </p:spTree>
    <p:extLst>
      <p:ext uri="{BB962C8B-B14F-4D97-AF65-F5344CB8AC3E}">
        <p14:creationId xmlns:p14="http://schemas.microsoft.com/office/powerpoint/2010/main" val="23141590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712640BD-5F76-427F-B394-527D4734B2F0}" type="slidenum">
              <a:rPr lang="en-GB"/>
              <a:pPr>
                <a:defRPr/>
              </a:pPr>
              <a:t>‹#›</a:t>
            </a:fld>
            <a:endParaRPr lang="en-GB"/>
          </a:p>
        </p:txBody>
      </p:sp>
    </p:spTree>
    <p:extLst>
      <p:ext uri="{BB962C8B-B14F-4D97-AF65-F5344CB8AC3E}">
        <p14:creationId xmlns:p14="http://schemas.microsoft.com/office/powerpoint/2010/main" val="15777024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GB"/>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344B89CB-6B3C-4F34-9AF1-C31A4E75A0AF}" type="slidenum">
              <a:rPr lang="en-GB"/>
              <a:pPr>
                <a:defRPr/>
              </a:pPr>
              <a:t>‹#›</a:t>
            </a:fld>
            <a:endParaRPr lang="en-GB"/>
          </a:p>
        </p:txBody>
      </p:sp>
    </p:spTree>
    <p:extLst>
      <p:ext uri="{BB962C8B-B14F-4D97-AF65-F5344CB8AC3E}">
        <p14:creationId xmlns:p14="http://schemas.microsoft.com/office/powerpoint/2010/main" val="4500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939E193F-8B17-4C19-A307-535D01716BB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90944" r:id="rId1"/>
    <p:sldLayoutId id="2147490945" r:id="rId2"/>
    <p:sldLayoutId id="2147490946" r:id="rId3"/>
    <p:sldLayoutId id="2147490947" r:id="rId4"/>
    <p:sldLayoutId id="2147490948" r:id="rId5"/>
    <p:sldLayoutId id="2147490949" r:id="rId6"/>
    <p:sldLayoutId id="2147490950" r:id="rId7"/>
    <p:sldLayoutId id="2147490951" r:id="rId8"/>
    <p:sldLayoutId id="2147490952" r:id="rId9"/>
    <p:sldLayoutId id="2147490953" r:id="rId10"/>
    <p:sldLayoutId id="214749095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3EAC04-0B01-42A0-AB94-1A0CAA23735C}" type="slidenum">
              <a:rPr lang="en-US" altLang="en-US" smtClean="0"/>
              <a:pPr>
                <a:defRPr/>
              </a:pPr>
              <a:t>‹#›</a:t>
            </a:fld>
            <a:endParaRPr lang="en-US" altLang="en-US"/>
          </a:p>
        </p:txBody>
      </p:sp>
    </p:spTree>
    <p:extLst>
      <p:ext uri="{BB962C8B-B14F-4D97-AF65-F5344CB8AC3E}">
        <p14:creationId xmlns:p14="http://schemas.microsoft.com/office/powerpoint/2010/main" val="3584816272"/>
      </p:ext>
    </p:extLst>
  </p:cSld>
  <p:clrMap bg1="lt1" tx1="dk1" bg2="lt2" tx2="dk2" accent1="accent1" accent2="accent2" accent3="accent3" accent4="accent4" accent5="accent5" accent6="accent6" hlink="hlink" folHlink="folHlink"/>
  <p:sldLayoutIdLst>
    <p:sldLayoutId id="2147491906" r:id="rId1"/>
    <p:sldLayoutId id="2147491907" r:id="rId2"/>
    <p:sldLayoutId id="2147491908" r:id="rId3"/>
    <p:sldLayoutId id="2147491909" r:id="rId4"/>
    <p:sldLayoutId id="2147491910" r:id="rId5"/>
    <p:sldLayoutId id="2147491911" r:id="rId6"/>
    <p:sldLayoutId id="2147491912" r:id="rId7"/>
    <p:sldLayoutId id="2147491913" r:id="rId8"/>
    <p:sldLayoutId id="2147491914" r:id="rId9"/>
    <p:sldLayoutId id="2147491915" r:id="rId10"/>
    <p:sldLayoutId id="21474919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2E56E3-5113-9FC0-A597-7410FFF4C8A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C53E83F-AB91-C5FA-2D2C-BAB15C29C92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A667923-295C-F248-9ED6-BA55F9564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82000"/>
                  </a:schemeClr>
                </a:solidFill>
                <a:latin typeface="+mn-lt"/>
              </a:defRPr>
            </a:lvl1pPr>
          </a:lstStyle>
          <a:p>
            <a:pPr>
              <a:defRPr/>
            </a:pPr>
            <a:endParaRPr lang="en-GB" altLang="en-US"/>
          </a:p>
        </p:txBody>
      </p:sp>
      <p:sp>
        <p:nvSpPr>
          <p:cNvPr id="5" name="Footer Placeholder 4">
            <a:extLst>
              <a:ext uri="{FF2B5EF4-FFF2-40B4-BE49-F238E27FC236}">
                <a16:creationId xmlns:a16="http://schemas.microsoft.com/office/drawing/2014/main" id="{969B9E16-5C4B-2C21-ED0F-1CCBBBC91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en-GB" altLang="en-US"/>
          </a:p>
        </p:txBody>
      </p:sp>
      <p:sp>
        <p:nvSpPr>
          <p:cNvPr id="6" name="Slide Number Placeholder 5">
            <a:extLst>
              <a:ext uri="{FF2B5EF4-FFF2-40B4-BE49-F238E27FC236}">
                <a16:creationId xmlns:a16="http://schemas.microsoft.com/office/drawing/2014/main" id="{265FC97B-7A29-226E-5B57-8DB947177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82000"/>
                  </a:schemeClr>
                </a:solidFill>
                <a:latin typeface="+mn-lt"/>
              </a:defRPr>
            </a:lvl1pPr>
          </a:lstStyle>
          <a:p>
            <a:pPr>
              <a:defRPr/>
            </a:pPr>
            <a:fld id="{29D4881C-E58D-4006-B2B9-7A8CD364E624}" type="slidenum">
              <a:rPr lang="en-GB" altLang="en-US"/>
              <a:pPr>
                <a:defRPr/>
              </a:pPr>
              <a:t>‹#›</a:t>
            </a:fld>
            <a:endParaRPr lang="en-GB" altLang="en-US"/>
          </a:p>
        </p:txBody>
      </p:sp>
    </p:spTree>
    <p:extLst>
      <p:ext uri="{BB962C8B-B14F-4D97-AF65-F5344CB8AC3E}">
        <p14:creationId xmlns:p14="http://schemas.microsoft.com/office/powerpoint/2010/main" val="4039298084"/>
      </p:ext>
    </p:extLst>
  </p:cSld>
  <p:clrMap bg1="lt1" tx1="dk1" bg2="lt2" tx2="dk2" accent1="accent1" accent2="accent2" accent3="accent3" accent4="accent4" accent5="accent5" accent6="accent6" hlink="hlink" folHlink="folHlink"/>
  <p:sldLayoutIdLst>
    <p:sldLayoutId id="2147491918" r:id="rId1"/>
    <p:sldLayoutId id="2147491919" r:id="rId2"/>
    <p:sldLayoutId id="2147491920" r:id="rId3"/>
    <p:sldLayoutId id="2147491921" r:id="rId4"/>
    <p:sldLayoutId id="2147491922" r:id="rId5"/>
    <p:sldLayoutId id="2147491923" r:id="rId6"/>
    <p:sldLayoutId id="2147491924" r:id="rId7"/>
    <p:sldLayoutId id="2147491925" r:id="rId8"/>
    <p:sldLayoutId id="2147491926" r:id="rId9"/>
    <p:sldLayoutId id="2147491927" r:id="rId10"/>
    <p:sldLayoutId id="214749192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60FD015-186C-3269-94F3-05EA26438B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DF0CBFC-51C6-AD2B-3DBF-08D9CD6D3A0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A83E552-7B6A-FEDB-5CEE-331BEBA791C9}"/>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76A2E29-0626-49F5-A87C-6BD89FF8FEAB}" type="datetimeFigureOut">
              <a:rPr lang="en-GB"/>
              <a:pPr>
                <a:defRPr/>
              </a:pPr>
              <a:t>28/10/2025</a:t>
            </a:fld>
            <a:endParaRPr lang="en-GB"/>
          </a:p>
        </p:txBody>
      </p:sp>
      <p:sp>
        <p:nvSpPr>
          <p:cNvPr id="5" name="Footer Placeholder 4">
            <a:extLst>
              <a:ext uri="{FF2B5EF4-FFF2-40B4-BE49-F238E27FC236}">
                <a16:creationId xmlns:a16="http://schemas.microsoft.com/office/drawing/2014/main" id="{7ED623E6-E09B-C541-0EC0-6061715C5656}"/>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7E9EFBCD-AF2B-867B-139C-E8D06B444D7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4A8AE01-C427-4985-A543-65B60AB15631}" type="slidenum">
              <a:rPr lang="en-GB" altLang="en-US"/>
              <a:pPr>
                <a:defRPr/>
              </a:pPr>
              <a:t>‹#›</a:t>
            </a:fld>
            <a:endParaRPr lang="en-GB" altLang="en-US"/>
          </a:p>
        </p:txBody>
      </p:sp>
    </p:spTree>
    <p:extLst>
      <p:ext uri="{BB962C8B-B14F-4D97-AF65-F5344CB8AC3E}">
        <p14:creationId xmlns:p14="http://schemas.microsoft.com/office/powerpoint/2010/main" val="3240780439"/>
      </p:ext>
    </p:extLst>
  </p:cSld>
  <p:clrMap bg1="lt1" tx1="dk1" bg2="lt2" tx2="dk2" accent1="accent1" accent2="accent2" accent3="accent3" accent4="accent4" accent5="accent5" accent6="accent6" hlink="hlink" folHlink="folHlink"/>
  <p:sldLayoutIdLst>
    <p:sldLayoutId id="2147491930" r:id="rId1"/>
    <p:sldLayoutId id="2147491931" r:id="rId2"/>
    <p:sldLayoutId id="2147491932" r:id="rId3"/>
    <p:sldLayoutId id="2147491933" r:id="rId4"/>
    <p:sldLayoutId id="2147491934" r:id="rId5"/>
    <p:sldLayoutId id="2147491935" r:id="rId6"/>
    <p:sldLayoutId id="2147491936" r:id="rId7"/>
    <p:sldLayoutId id="2147491937" r:id="rId8"/>
    <p:sldLayoutId id="2147491938" r:id="rId9"/>
    <p:sldLayoutId id="2147491939" r:id="rId10"/>
    <p:sldLayoutId id="21474919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1FBF961-2DB9-598E-F1F7-493B78F1511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8C62621-DA8F-59AA-9B91-55010044846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A4CE4DE-46A4-DCA3-8A23-49608102D7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GB" altLang="en-US"/>
          </a:p>
        </p:txBody>
      </p:sp>
      <p:sp>
        <p:nvSpPr>
          <p:cNvPr id="5" name="Footer Placeholder 4">
            <a:extLst>
              <a:ext uri="{FF2B5EF4-FFF2-40B4-BE49-F238E27FC236}">
                <a16:creationId xmlns:a16="http://schemas.microsoft.com/office/drawing/2014/main" id="{DCBB7D7F-97F6-50D7-98EB-25D36D237F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ltLang="en-US"/>
          </a:p>
        </p:txBody>
      </p:sp>
      <p:sp>
        <p:nvSpPr>
          <p:cNvPr id="6" name="Slide Number Placeholder 5">
            <a:extLst>
              <a:ext uri="{FF2B5EF4-FFF2-40B4-BE49-F238E27FC236}">
                <a16:creationId xmlns:a16="http://schemas.microsoft.com/office/drawing/2014/main" id="{E6DCFC5A-B856-DA05-1B80-896C670889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D1B93E3-A228-4344-BD85-922B48EB0F3A}" type="slidenum">
              <a:rPr lang="en-GB" altLang="en-US"/>
              <a:pPr>
                <a:defRPr/>
              </a:pPr>
              <a:t>‹#›</a:t>
            </a:fld>
            <a:endParaRPr lang="en-GB" altLang="en-US"/>
          </a:p>
        </p:txBody>
      </p:sp>
    </p:spTree>
    <p:extLst>
      <p:ext uri="{BB962C8B-B14F-4D97-AF65-F5344CB8AC3E}">
        <p14:creationId xmlns:p14="http://schemas.microsoft.com/office/powerpoint/2010/main" val="1649461268"/>
      </p:ext>
    </p:extLst>
  </p:cSld>
  <p:clrMap bg1="lt1" tx1="dk1" bg2="lt2" tx2="dk2" accent1="accent1" accent2="accent2" accent3="accent3" accent4="accent4" accent5="accent5" accent6="accent6" hlink="hlink" folHlink="folHlink"/>
  <p:sldLayoutIdLst>
    <p:sldLayoutId id="2147491942" r:id="rId1"/>
    <p:sldLayoutId id="2147491943" r:id="rId2"/>
    <p:sldLayoutId id="2147491944" r:id="rId3"/>
    <p:sldLayoutId id="2147491945" r:id="rId4"/>
    <p:sldLayoutId id="2147491946" r:id="rId5"/>
    <p:sldLayoutId id="2147491947" r:id="rId6"/>
    <p:sldLayoutId id="2147491948" r:id="rId7"/>
    <p:sldLayoutId id="2147491949" r:id="rId8"/>
    <p:sldLayoutId id="2147491950" r:id="rId9"/>
    <p:sldLayoutId id="2147491951" r:id="rId10"/>
    <p:sldLayoutId id="214749195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A8E9403-D4DF-42BB-83B6-3FB6E5F95E0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a16="http://schemas.microsoft.com/office/drawing/2014/main" id="{9E9F3F6E-A909-40EE-BB9D-611B8A8B4A5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B7C58E1-B93C-462F-96F0-D71354281342}"/>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898989"/>
                </a:solidFill>
                <a:latin typeface="Calibri" panose="020F0502020204030204" pitchFamily="34" charset="0"/>
              </a:defRPr>
            </a:lvl1pPr>
          </a:lstStyle>
          <a:p>
            <a:pPr>
              <a:defRPr/>
            </a:pPr>
            <a:fld id="{4E3BABED-D510-4490-9DA7-866C23CC8245}" type="datetimeFigureOut">
              <a:rPr lang="en-US" altLang="en-US"/>
              <a:pPr>
                <a:defRPr/>
              </a:pPr>
              <a:t>10/28/2025</a:t>
            </a:fld>
            <a:endParaRPr lang="en-US" altLang="en-US"/>
          </a:p>
        </p:txBody>
      </p:sp>
      <p:sp>
        <p:nvSpPr>
          <p:cNvPr id="5" name="Footer Placeholder 4">
            <a:extLst>
              <a:ext uri="{FF2B5EF4-FFF2-40B4-BE49-F238E27FC236}">
                <a16:creationId xmlns:a16="http://schemas.microsoft.com/office/drawing/2014/main" id="{6E821AFA-6D4A-4919-BB35-B7592F81C48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ＭＳ Ｐゴシック" pitchFamily="34" charset="-128"/>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5DB3568C-DC62-4C57-947D-B05A78DAB2D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anose="020F0502020204030204" pitchFamily="34" charset="0"/>
              </a:defRPr>
            </a:lvl1pPr>
          </a:lstStyle>
          <a:p>
            <a:pPr>
              <a:defRPr/>
            </a:pPr>
            <a:fld id="{32F3E2C2-7112-4DD1-9F77-4F37996E994C}" type="slidenum">
              <a:rPr lang="en-US" altLang="en-US"/>
              <a:pPr>
                <a:defRPr/>
              </a:pPr>
              <a:t>‹#›</a:t>
            </a:fld>
            <a:endParaRPr lang="en-US" altLang="en-US"/>
          </a:p>
        </p:txBody>
      </p:sp>
    </p:spTree>
    <p:extLst>
      <p:ext uri="{BB962C8B-B14F-4D97-AF65-F5344CB8AC3E}">
        <p14:creationId xmlns:p14="http://schemas.microsoft.com/office/powerpoint/2010/main" val="2842801807"/>
      </p:ext>
    </p:extLst>
  </p:cSld>
  <p:clrMap bg1="lt1" tx1="dk1" bg2="lt2" tx2="dk2" accent1="accent1" accent2="accent2" accent3="accent3" accent4="accent4" accent5="accent5" accent6="accent6" hlink="hlink" folHlink="folHlink"/>
  <p:sldLayoutIdLst>
    <p:sldLayoutId id="2147491150" r:id="rId1"/>
    <p:sldLayoutId id="2147491151" r:id="rId2"/>
    <p:sldLayoutId id="2147491152" r:id="rId3"/>
    <p:sldLayoutId id="2147491153" r:id="rId4"/>
    <p:sldLayoutId id="2147491154" r:id="rId5"/>
    <p:sldLayoutId id="2147491155" r:id="rId6"/>
    <p:sldLayoutId id="2147491156" r:id="rId7"/>
    <p:sldLayoutId id="2147491157" r:id="rId8"/>
    <p:sldLayoutId id="2147491158" r:id="rId9"/>
    <p:sldLayoutId id="2147491159" r:id="rId10"/>
    <p:sldLayoutId id="2147491160"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939E193F-8B17-4C19-A307-535D01716BB4}" type="slidenum">
              <a:rPr lang="en-GB"/>
              <a:pPr>
                <a:defRPr/>
              </a:pPr>
              <a:t>‹#›</a:t>
            </a:fld>
            <a:endParaRPr lang="en-GB"/>
          </a:p>
        </p:txBody>
      </p:sp>
    </p:spTree>
    <p:extLst>
      <p:ext uri="{BB962C8B-B14F-4D97-AF65-F5344CB8AC3E}">
        <p14:creationId xmlns:p14="http://schemas.microsoft.com/office/powerpoint/2010/main" val="2169304614"/>
      </p:ext>
    </p:extLst>
  </p:cSld>
  <p:clrMap bg1="lt1" tx1="dk1" bg2="lt2" tx2="dk2" accent1="accent1" accent2="accent2" accent3="accent3" accent4="accent4" accent5="accent5" accent6="accent6" hlink="hlink" folHlink="folHlink"/>
  <p:sldLayoutIdLst>
    <p:sldLayoutId id="2147491186" r:id="rId1"/>
    <p:sldLayoutId id="2147491187" r:id="rId2"/>
    <p:sldLayoutId id="2147491188" r:id="rId3"/>
    <p:sldLayoutId id="2147491189" r:id="rId4"/>
    <p:sldLayoutId id="2147491190" r:id="rId5"/>
    <p:sldLayoutId id="2147491191" r:id="rId6"/>
    <p:sldLayoutId id="2147491192" r:id="rId7"/>
    <p:sldLayoutId id="2147491193" r:id="rId8"/>
    <p:sldLayoutId id="2147491194" r:id="rId9"/>
    <p:sldLayoutId id="2147491195" r:id="rId10"/>
    <p:sldLayoutId id="214749119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B2EA41-B7D5-4663-CEC6-EE6B8C7D680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DC38D63-15FA-CAD3-11EF-C2D001C0808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91C0F2C-7C10-DD57-C18D-9EAA1003D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82000"/>
                  </a:schemeClr>
                </a:solidFill>
                <a:latin typeface="+mn-lt"/>
              </a:defRPr>
            </a:lvl1pPr>
          </a:lstStyle>
          <a:p>
            <a:pPr>
              <a:defRPr/>
            </a:pPr>
            <a:endParaRPr lang="en-GB" altLang="en-US"/>
          </a:p>
        </p:txBody>
      </p:sp>
      <p:sp>
        <p:nvSpPr>
          <p:cNvPr id="5" name="Footer Placeholder 4">
            <a:extLst>
              <a:ext uri="{FF2B5EF4-FFF2-40B4-BE49-F238E27FC236}">
                <a16:creationId xmlns:a16="http://schemas.microsoft.com/office/drawing/2014/main" id="{62ED5A23-679D-85EC-061E-9DDAB8905E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en-GB" altLang="en-US"/>
          </a:p>
        </p:txBody>
      </p:sp>
      <p:sp>
        <p:nvSpPr>
          <p:cNvPr id="6" name="Slide Number Placeholder 5">
            <a:extLst>
              <a:ext uri="{FF2B5EF4-FFF2-40B4-BE49-F238E27FC236}">
                <a16:creationId xmlns:a16="http://schemas.microsoft.com/office/drawing/2014/main" id="{8A4B0547-2396-27FC-64D5-C623569B33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82000"/>
                  </a:schemeClr>
                </a:solidFill>
                <a:latin typeface="+mn-lt"/>
              </a:defRPr>
            </a:lvl1pPr>
          </a:lstStyle>
          <a:p>
            <a:pPr>
              <a:defRPr/>
            </a:pPr>
            <a:fld id="{AFAFDCE9-586A-46DA-9453-A4C63BBAD22E}" type="slidenum">
              <a:rPr lang="en-GB" altLang="en-US"/>
              <a:pPr>
                <a:defRPr/>
              </a:pPr>
              <a:t>‹#›</a:t>
            </a:fld>
            <a:endParaRPr lang="en-GB" altLang="en-US"/>
          </a:p>
        </p:txBody>
      </p:sp>
    </p:spTree>
    <p:extLst>
      <p:ext uri="{BB962C8B-B14F-4D97-AF65-F5344CB8AC3E}">
        <p14:creationId xmlns:p14="http://schemas.microsoft.com/office/powerpoint/2010/main" val="3189637648"/>
      </p:ext>
    </p:extLst>
  </p:cSld>
  <p:clrMap bg1="lt1" tx1="dk1" bg2="lt2" tx2="dk2" accent1="accent1" accent2="accent2" accent3="accent3" accent4="accent4" accent5="accent5" accent6="accent6" hlink="hlink" folHlink="folHlink"/>
  <p:sldLayoutIdLst>
    <p:sldLayoutId id="2147491834" r:id="rId1"/>
    <p:sldLayoutId id="2147491835" r:id="rId2"/>
    <p:sldLayoutId id="2147491836" r:id="rId3"/>
    <p:sldLayoutId id="2147491837" r:id="rId4"/>
    <p:sldLayoutId id="2147491838" r:id="rId5"/>
    <p:sldLayoutId id="2147491839" r:id="rId6"/>
    <p:sldLayoutId id="2147491840" r:id="rId7"/>
    <p:sldLayoutId id="2147491841" r:id="rId8"/>
    <p:sldLayoutId id="2147491842" r:id="rId9"/>
    <p:sldLayoutId id="2147491843" r:id="rId10"/>
    <p:sldLayoutId id="2147491844"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ptos Display" panose="020B0004020202020204" pitchFamily="34" charset="0"/>
        </a:defRPr>
      </a:lvl2pPr>
      <a:lvl3pPr algn="l" rtl="0" fontAlgn="base">
        <a:lnSpc>
          <a:spcPct val="90000"/>
        </a:lnSpc>
        <a:spcBef>
          <a:spcPct val="0"/>
        </a:spcBef>
        <a:spcAft>
          <a:spcPct val="0"/>
        </a:spcAft>
        <a:defRPr sz="4400">
          <a:solidFill>
            <a:schemeClr val="tx1"/>
          </a:solidFill>
          <a:latin typeface="Aptos Display" panose="020B0004020202020204" pitchFamily="34" charset="0"/>
        </a:defRPr>
      </a:lvl3pPr>
      <a:lvl4pPr algn="l" rtl="0" fontAlgn="base">
        <a:lnSpc>
          <a:spcPct val="90000"/>
        </a:lnSpc>
        <a:spcBef>
          <a:spcPct val="0"/>
        </a:spcBef>
        <a:spcAft>
          <a:spcPct val="0"/>
        </a:spcAft>
        <a:defRPr sz="4400">
          <a:solidFill>
            <a:schemeClr val="tx1"/>
          </a:solidFill>
          <a:latin typeface="Aptos Display" panose="020B0004020202020204" pitchFamily="34" charset="0"/>
        </a:defRPr>
      </a:lvl4pPr>
      <a:lvl5pPr algn="l" rtl="0" fontAlgn="base">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C7B1ED6-465A-5D16-F36A-D8F992D68B0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0E07F31-1DFE-CA54-048F-546C807C607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2AE8A0E-FD3E-6D2C-605A-E9DB2B9C6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82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DB53FFBA-1C47-F585-76E9-E91522C317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2FE65E48-BC15-3149-3A14-A049D81AC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82000"/>
                  </a:schemeClr>
                </a:solidFill>
                <a:latin typeface="+mn-lt"/>
              </a:defRPr>
            </a:lvl1pPr>
          </a:lstStyle>
          <a:p>
            <a:pPr>
              <a:defRPr/>
            </a:pPr>
            <a:fld id="{44A7C9FE-B77E-4E7C-88F6-CA75E3DDB06E}" type="slidenum">
              <a:rPr lang="en-US" altLang="en-US"/>
              <a:pPr>
                <a:defRPr/>
              </a:pPr>
              <a:t>‹#›</a:t>
            </a:fld>
            <a:endParaRPr lang="en-US" altLang="en-US"/>
          </a:p>
        </p:txBody>
      </p:sp>
    </p:spTree>
    <p:extLst>
      <p:ext uri="{BB962C8B-B14F-4D97-AF65-F5344CB8AC3E}">
        <p14:creationId xmlns:p14="http://schemas.microsoft.com/office/powerpoint/2010/main" val="2386204717"/>
      </p:ext>
    </p:extLst>
  </p:cSld>
  <p:clrMap bg1="lt1" tx1="dk1" bg2="lt2" tx2="dk2" accent1="accent1" accent2="accent2" accent3="accent3" accent4="accent4" accent5="accent5" accent6="accent6" hlink="hlink" folHlink="folHlink"/>
  <p:sldLayoutIdLst>
    <p:sldLayoutId id="2147491846" r:id="rId1"/>
    <p:sldLayoutId id="2147491847" r:id="rId2"/>
    <p:sldLayoutId id="2147491848" r:id="rId3"/>
    <p:sldLayoutId id="2147491849" r:id="rId4"/>
    <p:sldLayoutId id="2147491850" r:id="rId5"/>
    <p:sldLayoutId id="2147491851" r:id="rId6"/>
    <p:sldLayoutId id="2147491852" r:id="rId7"/>
    <p:sldLayoutId id="2147491853" r:id="rId8"/>
    <p:sldLayoutId id="2147491854" r:id="rId9"/>
    <p:sldLayoutId id="2147491855" r:id="rId10"/>
    <p:sldLayoutId id="2147491856" r:id="rId11"/>
  </p:sldLayoutIdLst>
  <p:transition>
    <p:wipe dir="d"/>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7F93643-72DB-CD93-83AD-172EA15FEE5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57AA4A2-C7E9-9485-A02C-3CB393AC8F4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65B548C-C512-A262-E9B3-52FA8A7E2C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B3661B36-95B8-D8C4-3029-2333374A3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763D9FC2-26AB-754A-2FA3-F313088F4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69ABC86-7352-410F-B0EA-7F4F13D8878B}" type="slidenum">
              <a:rPr lang="en-US" altLang="en-US"/>
              <a:pPr>
                <a:defRPr/>
              </a:pPr>
              <a:t>‹#›</a:t>
            </a:fld>
            <a:endParaRPr lang="en-US" altLang="en-US"/>
          </a:p>
        </p:txBody>
      </p:sp>
    </p:spTree>
    <p:extLst>
      <p:ext uri="{BB962C8B-B14F-4D97-AF65-F5344CB8AC3E}">
        <p14:creationId xmlns:p14="http://schemas.microsoft.com/office/powerpoint/2010/main" val="2199090219"/>
      </p:ext>
    </p:extLst>
  </p:cSld>
  <p:clrMap bg1="lt1" tx1="dk1" bg2="lt2" tx2="dk2" accent1="accent1" accent2="accent2" accent3="accent3" accent4="accent4" accent5="accent5" accent6="accent6" hlink="hlink" folHlink="folHlink"/>
  <p:sldLayoutIdLst>
    <p:sldLayoutId id="2147491858" r:id="rId1"/>
    <p:sldLayoutId id="2147491859" r:id="rId2"/>
    <p:sldLayoutId id="2147491860" r:id="rId3"/>
    <p:sldLayoutId id="2147491861" r:id="rId4"/>
    <p:sldLayoutId id="2147491862" r:id="rId5"/>
    <p:sldLayoutId id="2147491863" r:id="rId6"/>
    <p:sldLayoutId id="2147491864" r:id="rId7"/>
    <p:sldLayoutId id="2147491865" r:id="rId8"/>
    <p:sldLayoutId id="2147491866" r:id="rId9"/>
    <p:sldLayoutId id="2147491867" r:id="rId10"/>
    <p:sldLayoutId id="214749186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GB"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39E1E5-E4D9-4211-A8FB-3942CC30513E}" type="slidenum">
              <a:rPr lang="en-GB" altLang="en-US" smtClean="0"/>
              <a:pPr/>
              <a:t>‹#›</a:t>
            </a:fld>
            <a:endParaRPr lang="en-GB" altLang="en-US"/>
          </a:p>
        </p:txBody>
      </p:sp>
    </p:spTree>
    <p:extLst>
      <p:ext uri="{BB962C8B-B14F-4D97-AF65-F5344CB8AC3E}">
        <p14:creationId xmlns:p14="http://schemas.microsoft.com/office/powerpoint/2010/main" val="3030259667"/>
      </p:ext>
    </p:extLst>
  </p:cSld>
  <p:clrMap bg1="lt1" tx1="dk1" bg2="lt2" tx2="dk2" accent1="accent1" accent2="accent2" accent3="accent3" accent4="accent4" accent5="accent5" accent6="accent6" hlink="hlink" folHlink="folHlink"/>
  <p:sldLayoutIdLst>
    <p:sldLayoutId id="2147491870" r:id="rId1"/>
    <p:sldLayoutId id="2147491871" r:id="rId2"/>
    <p:sldLayoutId id="2147491872" r:id="rId3"/>
    <p:sldLayoutId id="2147491873" r:id="rId4"/>
    <p:sldLayoutId id="2147491874" r:id="rId5"/>
    <p:sldLayoutId id="2147491875" r:id="rId6"/>
    <p:sldLayoutId id="2147491876" r:id="rId7"/>
    <p:sldLayoutId id="2147491877" r:id="rId8"/>
    <p:sldLayoutId id="2147491878" r:id="rId9"/>
    <p:sldLayoutId id="2147491879" r:id="rId10"/>
    <p:sldLayoutId id="2147491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DDD29-0B55-19A2-9E25-D1AACCC069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5EF561-0BC1-5855-2A65-E178ACA01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74E81B-5BCA-C373-50B7-BAF4C596D9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CCADC3-ABFF-4A22-A892-73ABC5699D79}" type="datetimeFigureOut">
              <a:rPr lang="en-GB" smtClean="0"/>
              <a:t>28/10/2025</a:t>
            </a:fld>
            <a:endParaRPr lang="en-GB"/>
          </a:p>
        </p:txBody>
      </p:sp>
      <p:sp>
        <p:nvSpPr>
          <p:cNvPr id="5" name="Footer Placeholder 4">
            <a:extLst>
              <a:ext uri="{FF2B5EF4-FFF2-40B4-BE49-F238E27FC236}">
                <a16:creationId xmlns:a16="http://schemas.microsoft.com/office/drawing/2014/main" id="{F9EAABAA-A5F1-4944-558B-943372CC13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4637365-1A3A-9992-6504-4059F91775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153825-05FB-4FA9-BE0A-AEA7EEB1006E}" type="slidenum">
              <a:rPr lang="en-GB" smtClean="0"/>
              <a:t>‹#›</a:t>
            </a:fld>
            <a:endParaRPr lang="en-GB"/>
          </a:p>
        </p:txBody>
      </p:sp>
    </p:spTree>
    <p:extLst>
      <p:ext uri="{BB962C8B-B14F-4D97-AF65-F5344CB8AC3E}">
        <p14:creationId xmlns:p14="http://schemas.microsoft.com/office/powerpoint/2010/main" val="1219439167"/>
      </p:ext>
    </p:extLst>
  </p:cSld>
  <p:clrMap bg1="lt1" tx1="dk1" bg2="lt2" tx2="dk2" accent1="accent1" accent2="accent2" accent3="accent3" accent4="accent4" accent5="accent5" accent6="accent6" hlink="hlink" folHlink="folHlink"/>
  <p:sldLayoutIdLst>
    <p:sldLayoutId id="2147491882" r:id="rId1"/>
    <p:sldLayoutId id="2147491883" r:id="rId2"/>
    <p:sldLayoutId id="2147491884" r:id="rId3"/>
    <p:sldLayoutId id="2147491885" r:id="rId4"/>
    <p:sldLayoutId id="2147491886" r:id="rId5"/>
    <p:sldLayoutId id="2147491887" r:id="rId6"/>
    <p:sldLayoutId id="2147491888" r:id="rId7"/>
    <p:sldLayoutId id="2147491889" r:id="rId8"/>
    <p:sldLayoutId id="2147491890" r:id="rId9"/>
    <p:sldLayoutId id="2147491891" r:id="rId10"/>
    <p:sldLayoutId id="21474918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939E193F-8B17-4C19-A307-535D01716BB4}" type="slidenum">
              <a:rPr lang="en-GB"/>
              <a:pPr>
                <a:defRPr/>
              </a:pPr>
              <a:t>‹#›</a:t>
            </a:fld>
            <a:endParaRPr lang="en-GB"/>
          </a:p>
        </p:txBody>
      </p:sp>
    </p:spTree>
    <p:extLst>
      <p:ext uri="{BB962C8B-B14F-4D97-AF65-F5344CB8AC3E}">
        <p14:creationId xmlns:p14="http://schemas.microsoft.com/office/powerpoint/2010/main" val="3973133032"/>
      </p:ext>
    </p:extLst>
  </p:cSld>
  <p:clrMap bg1="lt1" tx1="dk1" bg2="lt2" tx2="dk2" accent1="accent1" accent2="accent2" accent3="accent3" accent4="accent4" accent5="accent5" accent6="accent6" hlink="hlink" folHlink="folHlink"/>
  <p:sldLayoutIdLst>
    <p:sldLayoutId id="2147491894" r:id="rId1"/>
    <p:sldLayoutId id="2147491895" r:id="rId2"/>
    <p:sldLayoutId id="2147491896" r:id="rId3"/>
    <p:sldLayoutId id="2147491897" r:id="rId4"/>
    <p:sldLayoutId id="2147491898" r:id="rId5"/>
    <p:sldLayoutId id="2147491899" r:id="rId6"/>
    <p:sldLayoutId id="2147491900" r:id="rId7"/>
    <p:sldLayoutId id="2147491901" r:id="rId8"/>
    <p:sldLayoutId id="2147491902" r:id="rId9"/>
    <p:sldLayoutId id="2147491903" r:id="rId10"/>
    <p:sldLayoutId id="214749190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5.xml"/><Relationship Id="rId5" Type="http://schemas.microsoft.com/office/2007/relationships/hdphoto" Target="../media/hdphoto1.wdp"/><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D3B2D51-AA87-BD1D-2EB0-E9CE32217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6EB37-BA5F-2881-3CA6-EB173D657489}"/>
              </a:ext>
            </a:extLst>
          </p:cNvPr>
          <p:cNvSpPr>
            <a:spLocks noGrp="1"/>
          </p:cNvSpPr>
          <p:nvPr>
            <p:ph type="ctrTitle"/>
          </p:nvPr>
        </p:nvSpPr>
        <p:spPr>
          <a:xfrm>
            <a:off x="914400" y="909697"/>
            <a:ext cx="10363200" cy="1470025"/>
          </a:xfrm>
        </p:spPr>
        <p:txBody>
          <a:bodyPr/>
          <a:lstStyle/>
          <a:p>
            <a:r>
              <a:rPr lang="en-GB" b="1" dirty="0">
                <a:solidFill>
                  <a:schemeClr val="bg1"/>
                </a:solidFill>
                <a:latin typeface="Century Gothic" panose="020B0502020202020204" pitchFamily="34" charset="0"/>
              </a:rPr>
              <a:t>Morning Service</a:t>
            </a:r>
          </a:p>
        </p:txBody>
      </p:sp>
      <p:sp>
        <p:nvSpPr>
          <p:cNvPr id="5" name="Subtitle 4">
            <a:extLst>
              <a:ext uri="{FF2B5EF4-FFF2-40B4-BE49-F238E27FC236}">
                <a16:creationId xmlns:a16="http://schemas.microsoft.com/office/drawing/2014/main" id="{03DCFA68-275E-1DC9-8D33-E670311ADC89}"/>
              </a:ext>
            </a:extLst>
          </p:cNvPr>
          <p:cNvSpPr>
            <a:spLocks noGrp="1"/>
          </p:cNvSpPr>
          <p:nvPr>
            <p:ph type="subTitle" idx="1"/>
          </p:nvPr>
        </p:nvSpPr>
        <p:spPr>
          <a:xfrm>
            <a:off x="1271464" y="3933056"/>
            <a:ext cx="9649072" cy="1975926"/>
          </a:xfrm>
        </p:spPr>
        <p:txBody>
          <a:bodyPr wrap="square">
            <a:spAutoFit/>
          </a:bodyPr>
          <a:lstStyle/>
          <a:p>
            <a:r>
              <a:rPr lang="en-GB" sz="3600" b="1" dirty="0">
                <a:solidFill>
                  <a:schemeClr val="bg1"/>
                </a:solidFill>
                <a:latin typeface="Century Gothic" panose="020B0502020202020204" pitchFamily="34" charset="0"/>
                <a:ea typeface="Cascadia Mono" panose="020B0609020000020004" pitchFamily="49" charset="0"/>
                <a:cs typeface="Cascadia Mono" panose="020B0609020000020004" pitchFamily="49" charset="0"/>
              </a:rPr>
              <a:t>The worst kept secret in the world</a:t>
            </a:r>
          </a:p>
          <a:p>
            <a:r>
              <a:rPr lang="en-GB" sz="3600" b="1" dirty="0">
                <a:solidFill>
                  <a:schemeClr val="bg1"/>
                </a:solidFill>
                <a:latin typeface="Century Gothic" panose="020B0502020202020204" pitchFamily="34" charset="0"/>
                <a:ea typeface="Cascadia Mono" panose="020B0609020000020004" pitchFamily="49" charset="0"/>
                <a:cs typeface="Cascadia Mono" panose="020B0609020000020004" pitchFamily="49" charset="0"/>
              </a:rPr>
              <a:t>Matthew 5:13-16</a:t>
            </a:r>
          </a:p>
          <a:p>
            <a:r>
              <a:rPr lang="en-GB" sz="3600" b="1" dirty="0">
                <a:solidFill>
                  <a:schemeClr val="bg1"/>
                </a:solidFill>
                <a:latin typeface="Century Gothic" panose="020B0502020202020204" pitchFamily="34" charset="0"/>
                <a:ea typeface="Cascadia Mono" panose="020B0609020000020004" pitchFamily="49" charset="0"/>
                <a:cs typeface="Cascadia Mono" panose="020B0609020000020004" pitchFamily="49" charset="0"/>
              </a:rPr>
              <a:t>Rev Nathan Owens</a:t>
            </a:r>
          </a:p>
        </p:txBody>
      </p:sp>
    </p:spTree>
    <p:extLst>
      <p:ext uri="{BB962C8B-B14F-4D97-AF65-F5344CB8AC3E}">
        <p14:creationId xmlns:p14="http://schemas.microsoft.com/office/powerpoint/2010/main" val="3530395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C632C52-4A6D-74BA-0D25-C8C7EE5A3846}"/>
              </a:ext>
            </a:extLst>
          </p:cNvPr>
          <p:cNvSpPr>
            <a:spLocks noGrp="1" noChangeArrowheads="1"/>
          </p:cNvSpPr>
          <p:nvPr>
            <p:ph type="title"/>
          </p:nvPr>
        </p:nvSpPr>
        <p:spPr>
          <a:xfrm>
            <a:off x="766763" y="549275"/>
            <a:ext cx="10874375" cy="3711575"/>
          </a:xfrm>
          <a:noFill/>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rPr>
              <a:t>Jesus wants me to be a bright light shining</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in the darkness so  people can see.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Jesus wants me </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to be a brave flame burning</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with His love as He wants me to be.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E8BC4E2-081E-767E-5723-78A91760A135}"/>
              </a:ext>
            </a:extLst>
          </p:cNvPr>
          <p:cNvSpPr>
            <a:spLocks noGrp="1" noChangeArrowheads="1"/>
          </p:cNvSpPr>
          <p:nvPr>
            <p:ph type="title"/>
          </p:nvPr>
        </p:nvSpPr>
        <p:spPr>
          <a:xfrm>
            <a:off x="839788" y="549275"/>
            <a:ext cx="10872787" cy="6192838"/>
          </a:xfrm>
          <a:noFill/>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rPr>
              <a:t>Though it’s hard, I know </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when the feelings go</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and the darkness is pressing me in,</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but I’ll carry on for His love is strong,</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it’s His light that will make me shine,</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it’s His light that will make me shine.</a:t>
            </a:r>
            <a:br>
              <a:rPr lang="en-GB" altLang="en-US" sz="3600" b="1">
                <a:solidFill>
                  <a:schemeClr val="bg1"/>
                </a:solidFill>
                <a:latin typeface="Century Gothic" panose="020B0502020202020204" pitchFamily="34" charset="0"/>
              </a:rPr>
            </a:br>
            <a:br>
              <a:rPr lang="en-GB" altLang="en-US" sz="3600" b="1">
                <a:solidFill>
                  <a:schemeClr val="bg1"/>
                </a:solidFill>
                <a:latin typeface="Century Gothic" panose="020B0502020202020204" pitchFamily="34" charset="0"/>
              </a:rPr>
            </a:br>
            <a:r>
              <a:rPr lang="en-GB" altLang="en-US" sz="2000" b="1">
                <a:solidFill>
                  <a:schemeClr val="bg1"/>
                </a:solidFill>
                <a:latin typeface="Century Gothic" panose="020B0502020202020204" pitchFamily="34" charset="0"/>
              </a:rPr>
              <a:t>Crawford Mackenzie </a:t>
            </a:r>
            <a:br>
              <a:rPr lang="en-GB" altLang="en-US" sz="2000" b="1">
                <a:solidFill>
                  <a:schemeClr val="bg1"/>
                </a:solidFill>
                <a:latin typeface="Century Gothic" panose="020B0502020202020204" pitchFamily="34" charset="0"/>
              </a:rPr>
            </a:br>
            <a:r>
              <a:rPr lang="en-GB" altLang="en-US" sz="2000" b="1">
                <a:solidFill>
                  <a:schemeClr val="bg1"/>
                </a:solidFill>
                <a:latin typeface="Century Gothic" panose="020B0502020202020204" pitchFamily="34" charset="0"/>
              </a:rPr>
              <a:t>© 1992 Tollcross Songs</a:t>
            </a:r>
            <a:br>
              <a:rPr lang="en-GB" altLang="en-US" sz="2000" b="1">
                <a:solidFill>
                  <a:schemeClr val="bg1"/>
                </a:solidFill>
                <a:latin typeface="Century Gothic" panose="020B0502020202020204" pitchFamily="34" charset="0"/>
              </a:rPr>
            </a:br>
            <a:r>
              <a:rPr lang="en-GB" altLang="en-US" sz="1600" b="1">
                <a:solidFill>
                  <a:schemeClr val="bg1"/>
                </a:solidFill>
                <a:latin typeface="Century Gothic" panose="020B0502020202020204" pitchFamily="34" charset="0"/>
              </a:rPr>
              <a:t>All words reproduced under CCLI no 293885</a:t>
            </a:r>
            <a:endParaRPr lang="en-US" altLang="en-US" sz="2000" b="1">
              <a:solidFill>
                <a:schemeClr val="bg1"/>
              </a:solidFill>
              <a:latin typeface="Century Gothic" panose="020B0502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2374C5-0FCF-7598-042D-8404A8563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30E33-436D-2403-D833-2A6A78761E27}"/>
              </a:ext>
            </a:extLst>
          </p:cNvPr>
          <p:cNvSpPr>
            <a:spLocks noGrp="1"/>
          </p:cNvSpPr>
          <p:nvPr>
            <p:ph type="title"/>
          </p:nvPr>
        </p:nvSpPr>
        <p:spPr>
          <a:xfrm>
            <a:off x="838200" y="620688"/>
            <a:ext cx="10515600" cy="1325563"/>
          </a:xfrm>
        </p:spPr>
        <p:txBody>
          <a:bodyPr/>
          <a:lstStyle/>
          <a:p>
            <a:pPr algn="ctr"/>
            <a:r>
              <a:rPr lang="en-GB" b="1" dirty="0">
                <a:solidFill>
                  <a:schemeClr val="bg1"/>
                </a:solidFill>
                <a:latin typeface="Century Gothic" panose="020B0502020202020204" pitchFamily="34" charset="0"/>
              </a:rPr>
              <a:t>Prayer</a:t>
            </a:r>
          </a:p>
        </p:txBody>
      </p:sp>
    </p:spTree>
    <p:extLst>
      <p:ext uri="{BB962C8B-B14F-4D97-AF65-F5344CB8AC3E}">
        <p14:creationId xmlns:p14="http://schemas.microsoft.com/office/powerpoint/2010/main" val="361858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6113E9F-7852-6EC1-2FF4-52F3BC5AC110}"/>
              </a:ext>
            </a:extLst>
          </p:cNvPr>
          <p:cNvSpPr>
            <a:spLocks noGrp="1" noChangeArrowheads="1"/>
          </p:cNvSpPr>
          <p:nvPr>
            <p:ph type="title"/>
          </p:nvPr>
        </p:nvSpPr>
        <p:spPr>
          <a:xfrm>
            <a:off x="695400" y="463223"/>
            <a:ext cx="10801200" cy="2974148"/>
          </a:xfrm>
        </p:spPr>
        <p:txBody>
          <a:bodyPr wrap="square">
            <a:spAutoFit/>
          </a:bodyPr>
          <a:lstStyle/>
          <a:p>
            <a:pPr algn="ctr">
              <a:lnSpc>
                <a:spcPct val="120000"/>
              </a:lnSpc>
            </a:pPr>
            <a:r>
              <a:rPr lang="en-GB" altLang="en-US" sz="4000" b="1" dirty="0">
                <a:solidFill>
                  <a:schemeClr val="bg1"/>
                </a:solidFill>
                <a:latin typeface="Century Gothic" panose="020B0502020202020204" pitchFamily="34" charset="0"/>
                <a:cs typeface="Times New Roman" panose="02020603050405020304" pitchFamily="18" charset="0"/>
              </a:rPr>
              <a:t>Born by the Holy Spirit’s breath,</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loosed from the law of sin and death,</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now cleared in Christ from every claim,</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no judgement stands against our name.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F971AE0-F350-D985-6D91-534B3A6D5C6A}"/>
              </a:ext>
            </a:extLst>
          </p:cNvPr>
          <p:cNvSpPr>
            <a:spLocks noGrp="1" noChangeArrowheads="1"/>
          </p:cNvSpPr>
          <p:nvPr>
            <p:ph type="title"/>
          </p:nvPr>
        </p:nvSpPr>
        <p:spPr>
          <a:xfrm>
            <a:off x="839416" y="620688"/>
            <a:ext cx="10801200" cy="2974148"/>
          </a:xfrm>
        </p:spPr>
        <p:txBody>
          <a:bodyPr wrap="square">
            <a:spAutoFit/>
          </a:bodyPr>
          <a:lstStyle/>
          <a:p>
            <a:pPr algn="ctr">
              <a:lnSpc>
                <a:spcPct val="120000"/>
              </a:lnSpc>
            </a:pPr>
            <a:r>
              <a:rPr lang="en-GB" altLang="en-US" sz="4000" b="1" dirty="0">
                <a:solidFill>
                  <a:schemeClr val="bg1"/>
                </a:solidFill>
                <a:latin typeface="Century Gothic" panose="020B0502020202020204" pitchFamily="34" charset="0"/>
                <a:cs typeface="Times New Roman" panose="02020603050405020304" pitchFamily="18" charset="0"/>
              </a:rPr>
              <a:t>In us the Spirit makes His home</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that we in Him may overcome;</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Christ’s risen life, in all its powers,</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its all-prevailing strength, is ours.</a:t>
            </a:r>
            <a:endParaRPr lang="en-GB" altLang="en-US" sz="4000" b="1" dirty="0">
              <a:solidFill>
                <a:schemeClr val="bg1"/>
              </a:solidFill>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9D2DF6F-60AA-6148-FF4A-666ACBCA70D8}"/>
              </a:ext>
            </a:extLst>
          </p:cNvPr>
          <p:cNvSpPr>
            <a:spLocks noGrp="1" noChangeArrowheads="1"/>
          </p:cNvSpPr>
          <p:nvPr>
            <p:ph type="title"/>
          </p:nvPr>
        </p:nvSpPr>
        <p:spPr>
          <a:xfrm>
            <a:off x="659396" y="548680"/>
            <a:ext cx="10873208" cy="3712811"/>
          </a:xfrm>
        </p:spPr>
        <p:txBody>
          <a:bodyPr wrap="square">
            <a:spAutoFit/>
          </a:bodyPr>
          <a:lstStyle/>
          <a:p>
            <a:pPr algn="ctr">
              <a:lnSpc>
                <a:spcPct val="120000"/>
              </a:lnSpc>
            </a:pPr>
            <a:r>
              <a:rPr lang="en-GB" altLang="en-US" sz="4000" b="1" dirty="0">
                <a:solidFill>
                  <a:schemeClr val="bg1"/>
                </a:solidFill>
                <a:latin typeface="Century Gothic" panose="020B0502020202020204" pitchFamily="34" charset="0"/>
                <a:cs typeface="Times New Roman" panose="02020603050405020304" pitchFamily="18" charset="0"/>
              </a:rPr>
              <a:t>Sons, then, and heirs of God most high,</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we by His Spirit ‘Father’ cry;</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that Spirit with our spirit shares</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to frame and breathe </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our wordless prayers.</a:t>
            </a:r>
            <a:endParaRPr lang="en-GB" altLang="en-US" sz="4000" b="1" dirty="0">
              <a:solidFill>
                <a:schemeClr val="bg1"/>
              </a:solidFill>
              <a:latin typeface="Century Gothic" panose="020B0502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17547F-693D-4027-3FD4-598CF508A89B}"/>
              </a:ext>
            </a:extLst>
          </p:cNvPr>
          <p:cNvSpPr>
            <a:spLocks noGrp="1" noChangeArrowheads="1"/>
          </p:cNvSpPr>
          <p:nvPr>
            <p:ph type="title"/>
          </p:nvPr>
        </p:nvSpPr>
        <p:spPr>
          <a:xfrm>
            <a:off x="695400" y="548680"/>
            <a:ext cx="10801200" cy="2974148"/>
          </a:xfrm>
        </p:spPr>
        <p:txBody>
          <a:bodyPr wrap="square">
            <a:spAutoFit/>
          </a:bodyPr>
          <a:lstStyle/>
          <a:p>
            <a:pPr algn="ctr">
              <a:lnSpc>
                <a:spcPct val="120000"/>
              </a:lnSpc>
            </a:pPr>
            <a:r>
              <a:rPr lang="en-GB" altLang="en-US" sz="4000" b="1" dirty="0">
                <a:solidFill>
                  <a:schemeClr val="bg1"/>
                </a:solidFill>
                <a:latin typeface="Century Gothic" panose="020B0502020202020204" pitchFamily="34" charset="0"/>
                <a:cs typeface="Times New Roman" panose="02020603050405020304" pitchFamily="18" charset="0"/>
              </a:rPr>
              <a:t>One is His love, His purpose one:</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to form the likeness of His Son</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in all who, called and justified,</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shall reign in glory at His side.</a:t>
            </a:r>
            <a:endParaRPr lang="en-GB" altLang="en-US" sz="4000" b="1" dirty="0">
              <a:solidFill>
                <a:schemeClr val="bg1"/>
              </a:solidFill>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67D5EE0-8BC0-6E89-9BA6-85937B03315D}"/>
              </a:ext>
            </a:extLst>
          </p:cNvPr>
          <p:cNvSpPr>
            <a:spLocks noGrp="1" noChangeArrowheads="1"/>
          </p:cNvSpPr>
          <p:nvPr>
            <p:ph type="title"/>
          </p:nvPr>
        </p:nvSpPr>
        <p:spPr>
          <a:xfrm>
            <a:off x="695400" y="590002"/>
            <a:ext cx="10801200" cy="6267998"/>
          </a:xfrm>
        </p:spPr>
        <p:txBody>
          <a:bodyPr wrap="square">
            <a:spAutoFit/>
          </a:bodyPr>
          <a:lstStyle/>
          <a:p>
            <a:pPr algn="ctr">
              <a:lnSpc>
                <a:spcPct val="120000"/>
              </a:lnSpc>
            </a:pPr>
            <a:r>
              <a:rPr lang="en-GB" altLang="en-US" sz="4000" b="1" dirty="0">
                <a:solidFill>
                  <a:schemeClr val="bg1"/>
                </a:solidFill>
                <a:latin typeface="Century Gothic" panose="020B0502020202020204" pitchFamily="34" charset="0"/>
                <a:cs typeface="Times New Roman" panose="02020603050405020304" pitchFamily="18" charset="0"/>
              </a:rPr>
              <a:t>Nor death nor life, nor powers unseen,</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nor height nor depth can come between;</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we know through peril, pain and sword,</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the love of God in Christ our Lord.</a:t>
            </a:r>
            <a:br>
              <a:rPr lang="en-GB" altLang="en-US" sz="4000" b="1" dirty="0">
                <a:solidFill>
                  <a:schemeClr val="bg1"/>
                </a:solidFill>
                <a:latin typeface="Century Gothic" panose="020B0502020202020204" pitchFamily="34" charset="0"/>
                <a:cs typeface="Times New Roman" panose="02020603050405020304" pitchFamily="18" charset="0"/>
              </a:rPr>
            </a:br>
            <a:br>
              <a:rPr lang="en-GB" altLang="en-US" sz="4000" b="1" dirty="0">
                <a:solidFill>
                  <a:schemeClr val="bg1"/>
                </a:solidFill>
                <a:latin typeface="Century Gothic" panose="020B0502020202020204" pitchFamily="34" charset="0"/>
                <a:cs typeface="Times New Roman" panose="02020603050405020304" pitchFamily="18" charset="0"/>
              </a:rPr>
            </a:br>
            <a:br>
              <a:rPr lang="en-GB" altLang="en-US" sz="4000" b="1" dirty="0">
                <a:solidFill>
                  <a:schemeClr val="bg1"/>
                </a:solidFill>
                <a:latin typeface="Century Gothic" panose="020B0502020202020204" pitchFamily="34" charset="0"/>
                <a:cs typeface="Times New Roman" panose="02020603050405020304" pitchFamily="18" charset="0"/>
              </a:rPr>
            </a:b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2000" b="1" dirty="0">
                <a:solidFill>
                  <a:schemeClr val="bg1"/>
                </a:solidFill>
                <a:latin typeface="Century Gothic" panose="020B0502020202020204" pitchFamily="34" charset="0"/>
                <a:cs typeface="Times New Roman" panose="02020603050405020304" pitchFamily="18" charset="0"/>
              </a:rPr>
              <a:t>Timothy Dudley-Smith</a:t>
            </a:r>
            <a:br>
              <a:rPr lang="en-GB" altLang="en-US" sz="2000" b="1" dirty="0">
                <a:solidFill>
                  <a:schemeClr val="bg1"/>
                </a:solidFill>
                <a:latin typeface="Century Gothic" panose="020B0502020202020204" pitchFamily="34" charset="0"/>
                <a:cs typeface="Times New Roman" panose="02020603050405020304" pitchFamily="18" charset="0"/>
              </a:rPr>
            </a:br>
            <a:r>
              <a:rPr lang="en-GB" altLang="en-US" sz="2000" b="1" dirty="0">
                <a:solidFill>
                  <a:schemeClr val="bg1"/>
                </a:solidFill>
                <a:latin typeface="Century Gothic" panose="020B0502020202020204" pitchFamily="34" charset="0"/>
                <a:cs typeface="Times New Roman" panose="02020603050405020304" pitchFamily="18" charset="0"/>
              </a:rPr>
              <a:t>© Author</a:t>
            </a:r>
            <a:br>
              <a:rPr lang="en-GB" altLang="en-US" sz="2000" b="1" dirty="0">
                <a:solidFill>
                  <a:schemeClr val="bg1"/>
                </a:solidFill>
                <a:latin typeface="Century Gothic" panose="020B0502020202020204" pitchFamily="34" charset="0"/>
                <a:cs typeface="Times New Roman" panose="02020603050405020304" pitchFamily="18" charset="0"/>
              </a:rPr>
            </a:br>
            <a:r>
              <a:rPr lang="en-GB" altLang="en-US" sz="1600" b="1" dirty="0">
                <a:solidFill>
                  <a:schemeClr val="bg1"/>
                </a:solidFill>
                <a:latin typeface="Century Gothic" panose="020B0502020202020204" pitchFamily="34" charset="0"/>
                <a:cs typeface="Times New Roman" panose="02020603050405020304" pitchFamily="18" charset="0"/>
              </a:rPr>
              <a:t>All words are reproduced under Christian Copyright licence no. 293885</a:t>
            </a:r>
            <a:endParaRPr lang="en-GB" altLang="en-US" sz="4000" b="1" dirty="0">
              <a:solidFill>
                <a:schemeClr val="bg1"/>
              </a:solidFill>
              <a:latin typeface="Century Gothic" panose="020B050202020202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135BDE-65A9-2692-A95C-94D6D63434A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49F7B2-5E44-185E-06C0-7969C9FDAA87}"/>
              </a:ext>
            </a:extLst>
          </p:cNvPr>
          <p:cNvSpPr txBox="1"/>
          <p:nvPr/>
        </p:nvSpPr>
        <p:spPr>
          <a:xfrm>
            <a:off x="1199456" y="764704"/>
            <a:ext cx="9793088" cy="17543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Arial" charset="0"/>
              </a:rPr>
              <a:t>The pleasant lands of God’s peaceful grace</a:t>
            </a:r>
          </a:p>
        </p:txBody>
      </p:sp>
      <p:pic>
        <p:nvPicPr>
          <p:cNvPr id="4" name="Picture 3" descr="A white rectangular sign with black text&#10;&#10;AI-generated content may be incorrect.">
            <a:extLst>
              <a:ext uri="{FF2B5EF4-FFF2-40B4-BE49-F238E27FC236}">
                <a16:creationId xmlns:a16="http://schemas.microsoft.com/office/drawing/2014/main" id="{2FAC3E71-EBA2-1918-A3E5-48BD1CD97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6188065"/>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2374C5-0FCF-7598-042D-8404A8563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30E33-436D-2403-D833-2A6A78761E27}"/>
              </a:ext>
            </a:extLst>
          </p:cNvPr>
          <p:cNvSpPr>
            <a:spLocks noGrp="1"/>
          </p:cNvSpPr>
          <p:nvPr>
            <p:ph type="title"/>
          </p:nvPr>
        </p:nvSpPr>
        <p:spPr>
          <a:xfrm>
            <a:off x="838200" y="620688"/>
            <a:ext cx="10515600" cy="1325563"/>
          </a:xfrm>
        </p:spPr>
        <p:txBody>
          <a:bodyPr/>
          <a:lstStyle/>
          <a:p>
            <a:pPr algn="ctr"/>
            <a:r>
              <a:rPr lang="en-GB" b="1" dirty="0">
                <a:solidFill>
                  <a:schemeClr val="bg1"/>
                </a:solidFill>
                <a:latin typeface="Century Gothic" panose="020B0502020202020204" pitchFamily="34" charset="0"/>
              </a:rPr>
              <a:t>Prayer</a:t>
            </a:r>
          </a:p>
        </p:txBody>
      </p:sp>
    </p:spTree>
    <p:extLst>
      <p:ext uri="{BB962C8B-B14F-4D97-AF65-F5344CB8AC3E}">
        <p14:creationId xmlns:p14="http://schemas.microsoft.com/office/powerpoint/2010/main" val="84442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3BF91E1-E683-7623-BEBD-C99E83D0DE29}"/>
              </a:ext>
            </a:extLst>
          </p:cNvPr>
          <p:cNvSpPr>
            <a:spLocks noGrp="1" noChangeArrowheads="1"/>
          </p:cNvSpPr>
          <p:nvPr>
            <p:ph type="title"/>
          </p:nvPr>
        </p:nvSpPr>
        <p:spPr>
          <a:xfrm>
            <a:off x="695325" y="549275"/>
            <a:ext cx="10801350" cy="5927725"/>
          </a:xfrm>
          <a:noFill/>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rPr>
              <a:t>Now thank we all our God,</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with heart and hands and voices,</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who wondrous things hath done,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in whom His world rejoices, -</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who, from our mothers’ arms,</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hath blessed us on our way</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with countless gifts of love,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and still is ours today.</a:t>
            </a: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0A248-FB45-7BB9-90E4-1B0427A0828A}"/>
              </a:ext>
            </a:extLst>
          </p:cNvPr>
          <p:cNvSpPr>
            <a:spLocks noGrp="1"/>
          </p:cNvSpPr>
          <p:nvPr>
            <p:ph type="title"/>
          </p:nvPr>
        </p:nvSpPr>
        <p:spPr>
          <a:xfrm>
            <a:off x="1023551" y="596640"/>
            <a:ext cx="10515600" cy="5928803"/>
          </a:xfrm>
        </p:spPr>
        <p:txBody>
          <a:bodyPr>
            <a:spAutoFit/>
          </a:bodyPr>
          <a:lstStyle/>
          <a:p>
            <a:pPr algn="ctr">
              <a:lnSpc>
                <a:spcPct val="120000"/>
              </a:lnSpc>
            </a:pPr>
            <a:r>
              <a:rPr lang="en-GB" sz="4000" b="1" kern="1200" dirty="0">
                <a:solidFill>
                  <a:schemeClr val="bg1"/>
                </a:solidFill>
                <a:effectLst/>
                <a:latin typeface="Century Gothic" panose="020B0502020202020204" pitchFamily="34" charset="0"/>
                <a:ea typeface="+mj-ea"/>
                <a:cs typeface="+mj-cs"/>
              </a:rPr>
              <a:t>In the bread, in the wine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LORD remember him: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on the cross, long ago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dying for our sin.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‘Eat’ said he,  ‘drink the cup: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this, my blood, for you’.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Blessing sealed evermore,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covenant made new! </a:t>
            </a:r>
          </a:p>
        </p:txBody>
      </p:sp>
    </p:spTree>
    <p:extLst>
      <p:ext uri="{BB962C8B-B14F-4D97-AF65-F5344CB8AC3E}">
        <p14:creationId xmlns:p14="http://schemas.microsoft.com/office/powerpoint/2010/main" val="116252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A32F-F076-54A5-D0A9-18A3C18BB22E}"/>
              </a:ext>
            </a:extLst>
          </p:cNvPr>
          <p:cNvSpPr>
            <a:spLocks noGrp="1"/>
          </p:cNvSpPr>
          <p:nvPr>
            <p:ph type="title"/>
          </p:nvPr>
        </p:nvSpPr>
        <p:spPr>
          <a:xfrm>
            <a:off x="1023551" y="563452"/>
            <a:ext cx="10515600" cy="5928803"/>
          </a:xfrm>
        </p:spPr>
        <p:txBody>
          <a:bodyPr>
            <a:spAutoFit/>
          </a:bodyPr>
          <a:lstStyle/>
          <a:p>
            <a:pPr algn="ctr">
              <a:lnSpc>
                <a:spcPct val="120000"/>
              </a:lnSpc>
            </a:pPr>
            <a:r>
              <a:rPr lang="en-GB" sz="4000" b="1" kern="1200" dirty="0">
                <a:solidFill>
                  <a:schemeClr val="bg1"/>
                </a:solidFill>
                <a:effectLst/>
                <a:latin typeface="Century Gothic" panose="020B0502020202020204" pitchFamily="34" charset="0"/>
                <a:ea typeface="+mj-ea"/>
                <a:cs typeface="+mj-cs"/>
              </a:rPr>
              <a:t>See the bread, see the wine: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Christ proclaimed for me!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His the death, mine the life,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this your promise free!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Still, O Lord, do I fear: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Would I fall away?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Peter-like, weak am I;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you I oft betray! </a:t>
            </a:r>
          </a:p>
        </p:txBody>
      </p:sp>
    </p:spTree>
    <p:extLst>
      <p:ext uri="{BB962C8B-B14F-4D97-AF65-F5344CB8AC3E}">
        <p14:creationId xmlns:p14="http://schemas.microsoft.com/office/powerpoint/2010/main" val="1180780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EB80-19D6-E749-E27F-A4A17539043B}"/>
              </a:ext>
            </a:extLst>
          </p:cNvPr>
          <p:cNvSpPr>
            <a:spLocks noGrp="1"/>
          </p:cNvSpPr>
          <p:nvPr>
            <p:ph type="title"/>
          </p:nvPr>
        </p:nvSpPr>
        <p:spPr>
          <a:xfrm>
            <a:off x="949410" y="464598"/>
            <a:ext cx="10515600" cy="5928803"/>
          </a:xfrm>
        </p:spPr>
        <p:txBody>
          <a:bodyPr>
            <a:spAutoFit/>
          </a:bodyPr>
          <a:lstStyle/>
          <a:p>
            <a:pPr algn="ctr">
              <a:lnSpc>
                <a:spcPct val="120000"/>
              </a:lnSpc>
            </a:pPr>
            <a:r>
              <a:rPr lang="en-GB" sz="4000" b="1" kern="1200" dirty="0">
                <a:solidFill>
                  <a:schemeClr val="bg1"/>
                </a:solidFill>
                <a:effectLst/>
                <a:latin typeface="Century Gothic" panose="020B0502020202020204" pitchFamily="34" charset="0"/>
                <a:ea typeface="+mj-ea"/>
                <a:cs typeface="+mj-cs"/>
              </a:rPr>
              <a:t>Oh! The bread and the wine,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ever is my plea: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at the cross of your Son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Lord remember me!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‘Fear not child, trust in God;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rest your trust in me!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Waits our house, now prepared,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there your place shall be!’ </a:t>
            </a:r>
          </a:p>
        </p:txBody>
      </p:sp>
    </p:spTree>
    <p:extLst>
      <p:ext uri="{BB962C8B-B14F-4D97-AF65-F5344CB8AC3E}">
        <p14:creationId xmlns:p14="http://schemas.microsoft.com/office/powerpoint/2010/main" val="509254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AF4E-4662-E198-3F92-A58CD7214E26}"/>
              </a:ext>
            </a:extLst>
          </p:cNvPr>
          <p:cNvSpPr>
            <a:spLocks noGrp="1"/>
          </p:cNvSpPr>
          <p:nvPr>
            <p:ph type="title"/>
          </p:nvPr>
        </p:nvSpPr>
        <p:spPr>
          <a:xfrm>
            <a:off x="986481" y="575398"/>
            <a:ext cx="10515600" cy="5707203"/>
          </a:xfrm>
        </p:spPr>
        <p:txBody>
          <a:bodyPr>
            <a:spAutoFit/>
          </a:bodyPr>
          <a:lstStyle/>
          <a:p>
            <a:pPr algn="ctr">
              <a:lnSpc>
                <a:spcPct val="120000"/>
              </a:lnSpc>
            </a:pPr>
            <a:r>
              <a:rPr lang="en-GB" sz="4000" b="1" kern="1200" dirty="0">
                <a:solidFill>
                  <a:schemeClr val="bg1"/>
                </a:solidFill>
                <a:effectLst/>
                <a:latin typeface="Century Gothic" panose="020B0502020202020204" pitchFamily="34" charset="0"/>
                <a:ea typeface="+mj-ea"/>
                <a:cs typeface="+mj-cs"/>
              </a:rPr>
              <a:t>In the bread, in the wine,</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seal your vow to me;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See the bread, see the wine: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Lord remember me! </a:t>
            </a:r>
            <a:br>
              <a:rPr lang="en-GB" sz="4000" b="1" kern="1200" dirty="0">
                <a:solidFill>
                  <a:schemeClr val="bg1"/>
                </a:solidFill>
                <a:effectLst/>
                <a:latin typeface="Century Gothic" panose="020B0502020202020204" pitchFamily="34" charset="0"/>
                <a:ea typeface="+mj-ea"/>
                <a:cs typeface="+mj-cs"/>
              </a:rPr>
            </a:br>
            <a:r>
              <a:rPr lang="en-GB" sz="4000" b="1" kern="1200" dirty="0">
                <a:solidFill>
                  <a:schemeClr val="bg1"/>
                </a:solidFill>
                <a:effectLst/>
                <a:latin typeface="Century Gothic" panose="020B0502020202020204" pitchFamily="34" charset="0"/>
                <a:ea typeface="+mj-ea"/>
                <a:cs typeface="+mj-cs"/>
              </a:rPr>
              <a:t>Lord remember me! </a:t>
            </a:r>
          </a:p>
          <a:p>
            <a:pPr algn="ctr">
              <a:lnSpc>
                <a:spcPct val="120000"/>
              </a:lnSpc>
            </a:pPr>
            <a:r>
              <a:rPr lang="en-GB" sz="4000" b="1" kern="1200" dirty="0">
                <a:solidFill>
                  <a:schemeClr val="bg1"/>
                </a:solidFill>
                <a:effectLst/>
                <a:latin typeface="Century Gothic" panose="020B0502020202020204" pitchFamily="34" charset="0"/>
                <a:ea typeface="+mj-ea"/>
                <a:cs typeface="+mj-cs"/>
              </a:rPr>
              <a:t> </a:t>
            </a:r>
          </a:p>
          <a:p>
            <a:pPr algn="ctr">
              <a:lnSpc>
                <a:spcPct val="120000"/>
              </a:lnSpc>
            </a:pPr>
            <a:r>
              <a:rPr lang="en-GB" sz="2000" b="1" kern="1200" dirty="0">
                <a:solidFill>
                  <a:schemeClr val="bg1"/>
                </a:solidFill>
                <a:effectLst/>
                <a:latin typeface="Century Gothic" panose="020B0502020202020204" pitchFamily="34" charset="0"/>
                <a:ea typeface="+mj-ea"/>
                <a:cs typeface="+mj-cs"/>
              </a:rPr>
              <a:t>William J.U. Philip</a:t>
            </a:r>
          </a:p>
          <a:p>
            <a:pPr algn="ctr">
              <a:lnSpc>
                <a:spcPct val="120000"/>
              </a:lnSpc>
            </a:pP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96233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AA0A60-56CF-D67F-97DE-7523C2C289ED}"/>
            </a:ext>
          </a:extLst>
        </p:cNvPr>
        <p:cNvGrpSpPr/>
        <p:nvPr/>
      </p:nvGrpSpPr>
      <p:grpSpPr>
        <a:xfrm>
          <a:off x="0" y="0"/>
          <a:ext cx="0" cy="0"/>
          <a:chOff x="0" y="0"/>
          <a:chExt cx="0" cy="0"/>
        </a:xfrm>
      </p:grpSpPr>
      <p:pic>
        <p:nvPicPr>
          <p:cNvPr id="2" name="Picture 2" descr="Severe Downside Risks for Bitcoin on Bearish &amp;#39;Death Cross&amp;#39; Appearance |  Bitcoinist.com">
            <a:extLst>
              <a:ext uri="{FF2B5EF4-FFF2-40B4-BE49-F238E27FC236}">
                <a16:creationId xmlns:a16="http://schemas.microsoft.com/office/drawing/2014/main" id="{B7A00D83-28DB-F87C-B8C9-A6F01344E5A1}"/>
              </a:ext>
            </a:extLst>
          </p:cNvPr>
          <p:cNvPicPr>
            <a:picLocks noChangeAspect="1" noChangeArrowheads="1"/>
          </p:cNvPicPr>
          <p:nvPr/>
        </p:nvPicPr>
        <p:blipFill rotWithShape="1">
          <a:blip r:embed="rId2">
            <a:alphaModFix amt="61000"/>
            <a:extLst>
              <a:ext uri="{28A0092B-C50C-407E-A947-70E740481C1C}">
                <a14:useLocalDpi xmlns:a14="http://schemas.microsoft.com/office/drawing/2010/main" val="0"/>
              </a:ext>
            </a:extLst>
          </a:blip>
          <a:srcRect r="3611"/>
          <a:stretch/>
        </p:blipFill>
        <p:spPr bwMode="auto">
          <a:xfrm>
            <a:off x="-384720" y="-531440"/>
            <a:ext cx="12889432" cy="6624736"/>
          </a:xfrm>
          <a:prstGeom prst="rect">
            <a:avLst/>
          </a:prstGeom>
          <a:noFill/>
          <a:effectLst>
            <a:softEdge rad="508000"/>
          </a:effectLst>
          <a:extLst>
            <a:ext uri="{909E8E84-426E-40DD-AFC4-6F175D3DCCD1}">
              <a14:hiddenFill xmlns:a14="http://schemas.microsoft.com/office/drawing/2010/main">
                <a:solidFill>
                  <a:srgbClr val="FFFFFF"/>
                </a:solidFill>
              </a14:hiddenFill>
            </a:ext>
          </a:extLst>
        </p:spPr>
      </p:pic>
      <p:pic>
        <p:nvPicPr>
          <p:cNvPr id="6" name="Picture 2" descr="Passion Week Service — River Road Presbyterian Church">
            <a:extLst>
              <a:ext uri="{FF2B5EF4-FFF2-40B4-BE49-F238E27FC236}">
                <a16:creationId xmlns:a16="http://schemas.microsoft.com/office/drawing/2014/main" id="{588530AC-D02C-1408-1886-061ED2DBD1E3}"/>
              </a:ext>
            </a:extLst>
          </p:cNvPr>
          <p:cNvPicPr>
            <a:picLocks noChangeAspect="1" noChangeArrowheads="1"/>
          </p:cNvPicPr>
          <p:nvPr/>
        </p:nvPicPr>
        <p:blipFill>
          <a:blip r:embed="rId3">
            <a:alphaModFix amt="32000"/>
            <a:extLst>
              <a:ext uri="{28A0092B-C50C-407E-A947-70E740481C1C}">
                <a14:useLocalDpi xmlns:a14="http://schemas.microsoft.com/office/drawing/2010/main" val="0"/>
              </a:ext>
            </a:extLst>
          </a:blip>
          <a:srcRect/>
          <a:stretch>
            <a:fillRect/>
          </a:stretch>
        </p:blipFill>
        <p:spPr bwMode="auto">
          <a:xfrm>
            <a:off x="0" y="0"/>
            <a:ext cx="12192000" cy="7029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assion Week Service — River Road Presbyterian Church">
            <a:extLst>
              <a:ext uri="{FF2B5EF4-FFF2-40B4-BE49-F238E27FC236}">
                <a16:creationId xmlns:a16="http://schemas.microsoft.com/office/drawing/2014/main" id="{0CE3A1AD-F008-B033-2A07-1441BD1E018A}"/>
              </a:ext>
            </a:extLst>
          </p:cNvPr>
          <p:cNvPicPr>
            <a:picLocks noChangeAspect="1" noChangeArrowheads="1"/>
          </p:cNvPicPr>
          <p:nvPr/>
        </p:nvPicPr>
        <p:blipFill rotWithShape="1">
          <a:blip r:embed="rId4">
            <a:alphaModFix amt="82000"/>
            <a:extLst>
              <a:ext uri="{BEBA8EAE-BF5A-486C-A8C5-ECC9F3942E4B}">
                <a14:imgProps xmlns:a14="http://schemas.microsoft.com/office/drawing/2010/main">
                  <a14:imgLayer r:embed="rId5">
                    <a14:imgEffect>
                      <a14:backgroundRemoval t="9586" b="96617" l="15000" r="99125">
                        <a14:foregroundMark x1="76750" y1="81955" x2="99125" y2="75188"/>
                        <a14:foregroundMark x1="15250" y1="96617" x2="40375" y2="81015"/>
                        <a14:foregroundMark x1="40375" y1="81015" x2="46625" y2="82707"/>
                        <a14:foregroundMark x1="46625" y1="82707" x2="51500" y2="86278"/>
                        <a14:foregroundMark x1="51500" y1="86278" x2="56250" y2="84211"/>
                        <a14:foregroundMark x1="37500" y1="89662" x2="62625" y2="91165"/>
                        <a14:foregroundMark x1="67750" y1="86654" x2="74000" y2="85150"/>
                        <a14:foregroundMark x1="15000" y1="82519" x2="18375" y2="80075"/>
                        <a14:foregroundMark x1="50250" y1="80075" x2="57750" y2="80639"/>
                        <a14:foregroundMark x1="49875" y1="81203" x2="54625" y2="81579"/>
                      </a14:backgroundRemoval>
                    </a14:imgEffect>
                  </a14:imgLayer>
                </a14:imgProps>
              </a:ext>
              <a:ext uri="{28A0092B-C50C-407E-A947-70E740481C1C}">
                <a14:useLocalDpi xmlns:a14="http://schemas.microsoft.com/office/drawing/2010/main" val="0"/>
              </a:ext>
            </a:extLst>
          </a:blip>
          <a:srcRect l="13013"/>
          <a:stretch/>
        </p:blipFill>
        <p:spPr bwMode="auto">
          <a:xfrm>
            <a:off x="1559495" y="-13692"/>
            <a:ext cx="10605467"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341352"/>
      </p:ext>
    </p:extLst>
  </p:cSld>
  <p:clrMapOvr>
    <a:masterClrMapping/>
  </p:clrMapOvr>
  <p:transition spd="slow" advTm="10000">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9B8213F-1AE2-F2C2-353C-6D5A9800F117}"/>
              </a:ext>
            </a:extLst>
          </p:cNvPr>
          <p:cNvSpPr>
            <a:spLocks noGrp="1" noChangeArrowheads="1"/>
          </p:cNvSpPr>
          <p:nvPr>
            <p:ph type="title"/>
          </p:nvPr>
        </p:nvSpPr>
        <p:spPr>
          <a:xfrm>
            <a:off x="731404" y="548680"/>
            <a:ext cx="10729192" cy="3712811"/>
          </a:xfrm>
          <a:noFill/>
        </p:spPr>
        <p:txBody>
          <a:bodyPr wrap="square">
            <a:spAutoFit/>
          </a:bodyPr>
          <a:lstStyle/>
          <a:p>
            <a:pPr algn="ctr" eaLnBrk="1" hangingPunct="1">
              <a:lnSpc>
                <a:spcPct val="120000"/>
              </a:lnSpc>
            </a:pP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Lord, the light of Your love is shining,</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in the midst of the darkness, shining;</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Jesus, Light of the world, shine upon us,</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set us free by the truth You now bring us,</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shine on me, shine on 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C5C9C3D-0C3C-2663-5BE4-6A05076A056A}"/>
              </a:ext>
            </a:extLst>
          </p:cNvPr>
          <p:cNvSpPr>
            <a:spLocks noGrp="1" noChangeArrowheads="1"/>
          </p:cNvSpPr>
          <p:nvPr>
            <p:ph type="title"/>
          </p:nvPr>
        </p:nvSpPr>
        <p:spPr>
          <a:xfrm>
            <a:off x="767408" y="464598"/>
            <a:ext cx="10657184" cy="5928803"/>
          </a:xfrm>
          <a:noFill/>
        </p:spPr>
        <p:txBody>
          <a:bodyPr wrap="square">
            <a:spAutoFit/>
          </a:bodyPr>
          <a:lstStyle/>
          <a:p>
            <a:pPr algn="ctr" eaLnBrk="1" hangingPunct="1">
              <a:lnSpc>
                <a:spcPct val="120000"/>
              </a:lnSpc>
            </a:pP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Shine, Jesus, shine,</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fill this land with the Father’s glory;</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blaze, Spirit, blaze,</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set our hearts on fire.</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Flow, river, flow,</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flood the nations with grace and mercy;</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send forth Your word,</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Lord, and let there be light.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17E516F-FD79-C509-E104-AD0BFE0DEB92}"/>
              </a:ext>
            </a:extLst>
          </p:cNvPr>
          <p:cNvSpPr>
            <a:spLocks noGrp="1" noChangeArrowheads="1"/>
          </p:cNvSpPr>
          <p:nvPr>
            <p:ph type="title"/>
          </p:nvPr>
        </p:nvSpPr>
        <p:spPr>
          <a:xfrm>
            <a:off x="659396" y="548680"/>
            <a:ext cx="10873208" cy="4451475"/>
          </a:xfrm>
          <a:noFill/>
        </p:spPr>
        <p:txBody>
          <a:bodyPr wrap="square">
            <a:spAutoFit/>
          </a:bodyPr>
          <a:lstStyle/>
          <a:p>
            <a:pPr algn="ctr" eaLnBrk="1" hangingPunct="1">
              <a:lnSpc>
                <a:spcPct val="120000"/>
              </a:lnSpc>
            </a:pP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Lord, I come to Your awesome presence,</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from the shadows into Your radiance;</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by the blood I may enter Your brightness,</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search me, try me, </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consume all my darkness.</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Shine on me, shine on 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FAB5221-6EED-5098-8AA5-88BDECF32783}"/>
              </a:ext>
            </a:extLst>
          </p:cNvPr>
          <p:cNvSpPr>
            <a:spLocks noGrp="1" noChangeArrowheads="1"/>
          </p:cNvSpPr>
          <p:nvPr>
            <p:ph type="title"/>
          </p:nvPr>
        </p:nvSpPr>
        <p:spPr>
          <a:xfrm>
            <a:off x="695400" y="595567"/>
            <a:ext cx="10801200" cy="5928803"/>
          </a:xfrm>
          <a:noFill/>
        </p:spPr>
        <p:txBody>
          <a:bodyPr wrap="square">
            <a:spAutoFit/>
          </a:bodyPr>
          <a:lstStyle/>
          <a:p>
            <a:pPr algn="ctr" eaLnBrk="1" hangingPunct="1">
              <a:lnSpc>
                <a:spcPct val="120000"/>
              </a:lnSpc>
            </a:pP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Shine, Jesus, shine,</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fill this land with the Father’s glory;</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blaze, Spirit, blaze,</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set our hearts on fire.</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Flow, river, flow,</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flood the nations with grace and mercy;</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send forth Your word,</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Lord, and let there be light.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DF1EB49-C6D2-6134-B8B8-2EC4CA99207B}"/>
              </a:ext>
            </a:extLst>
          </p:cNvPr>
          <p:cNvSpPr>
            <a:spLocks noGrp="1" noChangeArrowheads="1"/>
          </p:cNvSpPr>
          <p:nvPr>
            <p:ph type="title"/>
          </p:nvPr>
        </p:nvSpPr>
        <p:spPr>
          <a:xfrm>
            <a:off x="695400" y="548680"/>
            <a:ext cx="10801200" cy="3712811"/>
          </a:xfrm>
          <a:noFill/>
        </p:spPr>
        <p:txBody>
          <a:bodyPr wrap="square">
            <a:spAutoFit/>
          </a:bodyPr>
          <a:lstStyle/>
          <a:p>
            <a:pPr algn="ctr" eaLnBrk="1" hangingPunct="1">
              <a:lnSpc>
                <a:spcPct val="120000"/>
              </a:lnSpc>
            </a:pP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As we gaze on Your kingly brightness</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so our faces display Your likeness.</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Ever changing from glory to glory,</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mirrored here may our lives tell Your story.</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Shine on me, shine on 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3434D6D-5263-7AD1-FFCE-12103E2E4572}"/>
              </a:ext>
            </a:extLst>
          </p:cNvPr>
          <p:cNvSpPr>
            <a:spLocks noGrp="1" noChangeArrowheads="1"/>
          </p:cNvSpPr>
          <p:nvPr>
            <p:ph type="title"/>
          </p:nvPr>
        </p:nvSpPr>
        <p:spPr>
          <a:xfrm>
            <a:off x="1981200" y="620713"/>
            <a:ext cx="8229600" cy="5929312"/>
          </a:xfrm>
          <a:noFill/>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rPr>
              <a:t>O may this bounteous God</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through all our life be near us,</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with ever-joyful hearts</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and blessed peace to cheer us,</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and keep us in His grace,</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and guide us when perplexed,</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and free us from all ills</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in this world and the next.</a:t>
            </a: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C8547F-1680-FF32-3847-4466070E7DAE}"/>
              </a:ext>
            </a:extLst>
          </p:cNvPr>
          <p:cNvSpPr>
            <a:spLocks noGrp="1" noChangeArrowheads="1"/>
          </p:cNvSpPr>
          <p:nvPr>
            <p:ph type="title"/>
          </p:nvPr>
        </p:nvSpPr>
        <p:spPr>
          <a:xfrm>
            <a:off x="695400" y="226004"/>
            <a:ext cx="10801200" cy="6426631"/>
          </a:xfrm>
          <a:noFill/>
        </p:spPr>
        <p:txBody>
          <a:bodyPr wrap="square">
            <a:spAutoFit/>
          </a:bodyPr>
          <a:lstStyle/>
          <a:p>
            <a:pPr algn="ctr" eaLnBrk="1" hangingPunct="1">
              <a:lnSpc>
                <a:spcPct val="120000"/>
              </a:lnSpc>
            </a:pP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Shine, Jesus, shine,</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fill this land with the Father’s glory;</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blaze, Spirit, blaze,</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set our hearts on fire.</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Flow, river, flow,</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flood the nations with grace and mercy;</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send forth Your word,</a:t>
            </a:r>
            <a:b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4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Lord, and let there be light.</a:t>
            </a:r>
            <a:br>
              <a:rPr lang="en-GB" altLang="en-US" sz="36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14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Graham Kendrick © 1987 Make Way Music</a:t>
            </a:r>
            <a:br>
              <a:rPr lang="en-GB" altLang="en-US" sz="1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br>
            <a:r>
              <a:rPr lang="en-GB" altLang="en-US" sz="1000" b="1" i="0" dirty="0">
                <a:solidFill>
                  <a:schemeClr val="bg1"/>
                </a:solidFill>
                <a:latin typeface="Century Gothic" panose="020B0502020202020204" pitchFamily="34" charset="0"/>
                <a:ea typeface="Cambria" panose="02040503050406030204" pitchFamily="18" charset="0"/>
                <a:cs typeface="Cambria" panose="02040503050406030204" pitchFamily="18" charset="0"/>
              </a:rPr>
              <a:t>All words reproduced under CCLI no 293885</a:t>
            </a:r>
            <a:endParaRPr lang="en-US" altLang="en-US" sz="1400" b="1" i="0" dirty="0">
              <a:solidFill>
                <a:schemeClr val="bg1"/>
              </a:solidFill>
              <a:latin typeface="Century Gothic" panose="020B0502020202020204" pitchFamily="34" charset="0"/>
              <a:ea typeface="Cambria" panose="02040503050406030204" pitchFamily="18" charset="0"/>
              <a:cs typeface="Cambria" panose="020405030504060302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767408" y="548680"/>
            <a:ext cx="10657184" cy="4074833"/>
          </a:xfrm>
        </p:spPr>
        <p:txBody>
          <a:bodyPr wrap="square">
            <a:spAutoFit/>
          </a:bodyPr>
          <a:lstStyle/>
          <a:p>
            <a:pPr algn="ctr" eaLnBrk="1" hangingPunct="1">
              <a:lnSpc>
                <a:spcPct val="120000"/>
              </a:lnSpc>
            </a:pPr>
            <a:r>
              <a:rPr lang="en-GB" altLang="en-US" b="1">
                <a:solidFill>
                  <a:schemeClr val="tx1"/>
                </a:solidFill>
                <a:latin typeface="Century Gothic" panose="020B0502020202020204" pitchFamily="34" charset="0"/>
                <a:cs typeface="Calibri" panose="020F0502020204030204" pitchFamily="34" charset="0"/>
              </a:rPr>
              <a:t>The grace of our Lord Jesus Christ,</a:t>
            </a:r>
            <a:br>
              <a:rPr lang="en-GB" altLang="en-US" b="1">
                <a:solidFill>
                  <a:schemeClr val="tx1"/>
                </a:solidFill>
                <a:latin typeface="Century Gothic" panose="020B0502020202020204" pitchFamily="34" charset="0"/>
                <a:cs typeface="Calibri" panose="020F0502020204030204" pitchFamily="34" charset="0"/>
              </a:rPr>
            </a:br>
            <a:r>
              <a:rPr lang="en-GB" altLang="en-US" b="1">
                <a:solidFill>
                  <a:schemeClr val="tx1"/>
                </a:solidFill>
                <a:latin typeface="Century Gothic" panose="020B0502020202020204" pitchFamily="34" charset="0"/>
                <a:cs typeface="Calibri" panose="020F0502020204030204" pitchFamily="34" charset="0"/>
              </a:rPr>
              <a:t>the love of God</a:t>
            </a:r>
            <a:br>
              <a:rPr lang="en-GB" altLang="en-US" b="1">
                <a:solidFill>
                  <a:schemeClr val="tx1"/>
                </a:solidFill>
                <a:latin typeface="Century Gothic" panose="020B0502020202020204" pitchFamily="34" charset="0"/>
                <a:cs typeface="Calibri" panose="020F0502020204030204" pitchFamily="34" charset="0"/>
              </a:rPr>
            </a:br>
            <a:r>
              <a:rPr lang="en-GB" altLang="en-US" b="1">
                <a:solidFill>
                  <a:schemeClr val="tx1"/>
                </a:solidFill>
                <a:latin typeface="Century Gothic" panose="020B0502020202020204" pitchFamily="34" charset="0"/>
                <a:cs typeface="Calibri" panose="020F0502020204030204" pitchFamily="34" charset="0"/>
              </a:rPr>
              <a:t>and the fellowship of the Holy Spirit,</a:t>
            </a:r>
            <a:br>
              <a:rPr lang="en-GB" altLang="en-US" b="1">
                <a:solidFill>
                  <a:schemeClr val="tx1"/>
                </a:solidFill>
                <a:latin typeface="Century Gothic" panose="020B0502020202020204" pitchFamily="34" charset="0"/>
                <a:cs typeface="Calibri" panose="020F0502020204030204" pitchFamily="34" charset="0"/>
              </a:rPr>
            </a:br>
            <a:r>
              <a:rPr lang="en-GB" altLang="en-US" b="1">
                <a:solidFill>
                  <a:schemeClr val="tx1"/>
                </a:solidFill>
                <a:latin typeface="Century Gothic" panose="020B0502020202020204" pitchFamily="34" charset="0"/>
                <a:cs typeface="Calibri" panose="020F0502020204030204" pitchFamily="34" charset="0"/>
              </a:rPr>
              <a:t>be with us all.</a:t>
            </a:r>
            <a:br>
              <a:rPr lang="en-GB" altLang="en-US" b="1">
                <a:solidFill>
                  <a:schemeClr val="tx1"/>
                </a:solidFill>
                <a:latin typeface="Century Gothic" panose="020B0502020202020204" pitchFamily="34" charset="0"/>
                <a:cs typeface="Calibri" panose="020F0502020204030204" pitchFamily="34" charset="0"/>
              </a:rPr>
            </a:br>
            <a:r>
              <a:rPr lang="en-GB" altLang="en-US" b="1">
                <a:solidFill>
                  <a:schemeClr val="tx1"/>
                </a:solidFill>
                <a:latin typeface="Century Gothic" panose="020B0502020202020204" pitchFamily="34" charset="0"/>
                <a:cs typeface="Calibri" panose="020F0502020204030204" pitchFamily="34" charset="0"/>
              </a:rPr>
              <a:t>Amen.</a:t>
            </a:r>
            <a:endParaRPr lang="en-US" altLang="en-US" b="1">
              <a:solidFill>
                <a:schemeClr val="tx1"/>
              </a:solidFill>
              <a:latin typeface="Century Gothic" panose="020B050202020202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DED6-59FD-39FD-9599-DE00F6F5BADF}"/>
              </a:ext>
            </a:extLst>
          </p:cNvPr>
          <p:cNvSpPr>
            <a:spLocks noGrp="1"/>
          </p:cNvSpPr>
          <p:nvPr>
            <p:ph type="ctrTitle"/>
          </p:nvPr>
        </p:nvSpPr>
        <p:spPr>
          <a:xfrm>
            <a:off x="914400" y="909697"/>
            <a:ext cx="10363200" cy="1470025"/>
          </a:xfrm>
        </p:spPr>
        <p:txBody>
          <a:bodyPr/>
          <a:lstStyle/>
          <a:p>
            <a:r>
              <a:rPr lang="en-GB" b="1" dirty="0">
                <a:solidFill>
                  <a:schemeClr val="bg1"/>
                </a:solidFill>
                <a:latin typeface="Century Gothic" panose="020B0502020202020204" pitchFamily="34" charset="0"/>
              </a:rPr>
              <a:t>Evening Service</a:t>
            </a:r>
          </a:p>
        </p:txBody>
      </p:sp>
      <p:sp>
        <p:nvSpPr>
          <p:cNvPr id="5" name="Subtitle 4">
            <a:extLst>
              <a:ext uri="{FF2B5EF4-FFF2-40B4-BE49-F238E27FC236}">
                <a16:creationId xmlns:a16="http://schemas.microsoft.com/office/drawing/2014/main" id="{F4DDA086-56D5-08C1-28AC-5FE3F6A06151}"/>
              </a:ext>
            </a:extLst>
          </p:cNvPr>
          <p:cNvSpPr>
            <a:spLocks noGrp="1"/>
          </p:cNvSpPr>
          <p:nvPr>
            <p:ph type="subTitle" idx="1"/>
          </p:nvPr>
        </p:nvSpPr>
        <p:spPr>
          <a:xfrm>
            <a:off x="1055440" y="3933056"/>
            <a:ext cx="9667800" cy="1754326"/>
          </a:xfrm>
        </p:spPr>
        <p:txBody>
          <a:bodyPr wrap="square">
            <a:spAutoFit/>
          </a:bodyPr>
          <a:lstStyle/>
          <a:p>
            <a:r>
              <a:rPr lang="en-GB" sz="3600" b="1" dirty="0">
                <a:solidFill>
                  <a:schemeClr val="bg1"/>
                </a:solidFill>
                <a:latin typeface="Century Gothic" panose="020B0502020202020204" pitchFamily="34" charset="0"/>
                <a:ea typeface="Cascadia Mono" panose="020B0609020000020004" pitchFamily="49" charset="0"/>
                <a:cs typeface="Cascadia Mono" panose="020B0609020000020004" pitchFamily="49" charset="0"/>
              </a:rPr>
              <a:t>God’s glorious compassion</a:t>
            </a:r>
            <a:br>
              <a:rPr lang="en-GB" sz="3600" b="1" dirty="0">
                <a:solidFill>
                  <a:schemeClr val="bg1"/>
                </a:solidFill>
                <a:latin typeface="Century Gothic" panose="020B0502020202020204" pitchFamily="34" charset="0"/>
                <a:ea typeface="Cascadia Mono" panose="020B0609020000020004" pitchFamily="49" charset="0"/>
                <a:cs typeface="Cascadia Mono" panose="020B0609020000020004" pitchFamily="49" charset="0"/>
              </a:rPr>
            </a:br>
            <a:r>
              <a:rPr lang="en-GB" sz="3600" b="1" dirty="0">
                <a:solidFill>
                  <a:schemeClr val="bg1"/>
                </a:solidFill>
                <a:latin typeface="Century Gothic" panose="020B0502020202020204" pitchFamily="34" charset="0"/>
                <a:ea typeface="Cascadia Mono" panose="020B0609020000020004" pitchFamily="49" charset="0"/>
                <a:cs typeface="Cascadia Mono" panose="020B0609020000020004" pitchFamily="49" charset="0"/>
              </a:rPr>
              <a:t>Jonah 4</a:t>
            </a:r>
            <a:br>
              <a:rPr lang="en-GB" sz="3600" b="1" dirty="0">
                <a:solidFill>
                  <a:schemeClr val="bg1"/>
                </a:solidFill>
                <a:latin typeface="Century Gothic" panose="020B0502020202020204" pitchFamily="34" charset="0"/>
                <a:ea typeface="Cascadia Mono" panose="020B0609020000020004" pitchFamily="49" charset="0"/>
                <a:cs typeface="Cascadia Mono" panose="020B0609020000020004" pitchFamily="49" charset="0"/>
              </a:rPr>
            </a:br>
            <a:r>
              <a:rPr lang="en-GB" sz="3600" b="1" dirty="0">
                <a:solidFill>
                  <a:schemeClr val="bg1"/>
                </a:solidFill>
                <a:latin typeface="Century Gothic" panose="020B0502020202020204" pitchFamily="34" charset="0"/>
                <a:ea typeface="Cascadia Mono" panose="020B0609020000020004" pitchFamily="49" charset="0"/>
                <a:cs typeface="Cascadia Mono" panose="020B0609020000020004" pitchFamily="49" charset="0"/>
              </a:rPr>
              <a:t>Rev Nathan Owens</a:t>
            </a:r>
          </a:p>
        </p:txBody>
      </p:sp>
    </p:spTree>
    <p:extLst>
      <p:ext uri="{BB962C8B-B14F-4D97-AF65-F5344CB8AC3E}">
        <p14:creationId xmlns:p14="http://schemas.microsoft.com/office/powerpoint/2010/main" val="2052523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BC7EA6-5148-38F0-D289-EF2BA9949A28}"/>
              </a:ext>
            </a:extLst>
          </p:cNvPr>
          <p:cNvSpPr>
            <a:spLocks noGrp="1" noChangeArrowheads="1"/>
          </p:cNvSpPr>
          <p:nvPr>
            <p:ph type="title"/>
          </p:nvPr>
        </p:nvSpPr>
        <p:spPr>
          <a:xfrm>
            <a:off x="2209800" y="548680"/>
            <a:ext cx="7772400" cy="5189538"/>
          </a:xfrm>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cs typeface="Times New Roman" panose="02020603050405020304" pitchFamily="18" charset="0"/>
              </a:rPr>
              <a:t>Come, Thou Almighty King,</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help us Thy Name to sing,</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help us to praise:</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Father all-glorious,</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o’er all victorious,</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come and reign over us,</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Ancient of Days!</a:t>
            </a:r>
            <a:endParaRPr lang="en-GB" altLang="en-US" sz="4000" b="1" i="1" dirty="0">
              <a:solidFill>
                <a:schemeClr val="bg1"/>
              </a:solidFill>
              <a:latin typeface="Century Gothic" panose="020B050202020202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C44F080-CAD7-A9F5-8E61-E30DE6BF5950}"/>
              </a:ext>
            </a:extLst>
          </p:cNvPr>
          <p:cNvSpPr>
            <a:spLocks noGrp="1" noChangeArrowheads="1"/>
          </p:cNvSpPr>
          <p:nvPr>
            <p:ph type="title"/>
          </p:nvPr>
        </p:nvSpPr>
        <p:spPr>
          <a:xfrm>
            <a:off x="2209800" y="549275"/>
            <a:ext cx="7772400" cy="5191125"/>
          </a:xfrm>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cs typeface="Times New Roman" panose="02020603050405020304" pitchFamily="18" charset="0"/>
              </a:rPr>
              <a:t>Come, Thou Incarnate Word,</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gird on Thy mighty sword,</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our prayers attend;</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come, and Thy people bless,</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and give Thy Word success;</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Spirit of holiness,</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on us descend!</a:t>
            </a:r>
            <a:endParaRPr lang="en-GB" altLang="en-US" sz="4800">
              <a:solidFill>
                <a:schemeClr val="bg1"/>
              </a:solidFill>
              <a:latin typeface="Century Gothic" panose="020B0502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1C0D4B9-7B0B-10C8-0128-AD7BB0200D88}"/>
              </a:ext>
            </a:extLst>
          </p:cNvPr>
          <p:cNvSpPr>
            <a:spLocks noGrp="1" noChangeArrowheads="1"/>
          </p:cNvSpPr>
          <p:nvPr>
            <p:ph type="title"/>
          </p:nvPr>
        </p:nvSpPr>
        <p:spPr>
          <a:xfrm>
            <a:off x="2209800" y="549275"/>
            <a:ext cx="7772400" cy="5191125"/>
          </a:xfrm>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cs typeface="Times New Roman" panose="02020603050405020304" pitchFamily="18" charset="0"/>
              </a:rPr>
              <a:t>Come, Holy Comforter,</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Thy sacred witness bear</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in this glad hour:</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Thou, who almighty art,</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now rule in every heart,</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and ne’er from us depart,</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Spirit of power!</a:t>
            </a:r>
            <a:endParaRPr lang="en-GB" altLang="en-US" sz="4800">
              <a:solidFill>
                <a:schemeClr val="bg1"/>
              </a:solidFill>
              <a:latin typeface="Century Gothic" panose="020B0502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01395F5-77FF-9672-10C4-1E0D0E9361F2}"/>
              </a:ext>
            </a:extLst>
          </p:cNvPr>
          <p:cNvSpPr>
            <a:spLocks noGrp="1" noChangeArrowheads="1"/>
          </p:cNvSpPr>
          <p:nvPr>
            <p:ph type="title"/>
          </p:nvPr>
        </p:nvSpPr>
        <p:spPr>
          <a:xfrm>
            <a:off x="2209800" y="498475"/>
            <a:ext cx="7772400" cy="5861050"/>
          </a:xfrm>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cs typeface="Times New Roman" panose="02020603050405020304" pitchFamily="18" charset="0"/>
              </a:rPr>
              <a:t>To the great One in Three,</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eternal praises be,</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hence evermore:</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His sovereign majesty</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may we in glory see,</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and to eternity</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love and adore!</a:t>
            </a:r>
            <a:br>
              <a:rPr lang="en-GB" altLang="en-US" sz="3600" b="1" i="1">
                <a:solidFill>
                  <a:schemeClr val="bg1"/>
                </a:solidFill>
                <a:latin typeface="Century Gothic" panose="020B0502020202020204" pitchFamily="34" charset="0"/>
                <a:cs typeface="Times New Roman" panose="02020603050405020304" pitchFamily="18" charset="0"/>
              </a:rPr>
            </a:br>
            <a:r>
              <a:rPr lang="en-GB" altLang="en-US" sz="1800" b="1">
                <a:solidFill>
                  <a:schemeClr val="bg1"/>
                </a:solidFill>
                <a:latin typeface="Century Gothic" panose="020B0502020202020204" pitchFamily="34" charset="0"/>
                <a:cs typeface="Times New Roman" panose="02020603050405020304" pitchFamily="18" charset="0"/>
              </a:rPr>
              <a:t>Anonymous c.1757</a:t>
            </a:r>
            <a:br>
              <a:rPr lang="en-GB" altLang="en-US" sz="3600" b="1">
                <a:solidFill>
                  <a:schemeClr val="bg1"/>
                </a:solidFill>
                <a:latin typeface="Century Gothic" panose="020B0502020202020204" pitchFamily="34" charset="0"/>
                <a:cs typeface="Times New Roman" panose="02020603050405020304" pitchFamily="18" charset="0"/>
              </a:rPr>
            </a:br>
            <a:r>
              <a:rPr lang="en-GB" altLang="en-US" sz="1600" b="1">
                <a:solidFill>
                  <a:schemeClr val="bg1"/>
                </a:solidFill>
                <a:latin typeface="Century Gothic" panose="020B0502020202020204" pitchFamily="34" charset="0"/>
                <a:cs typeface="Times New Roman" panose="02020603050405020304" pitchFamily="18" charset="0"/>
              </a:rPr>
              <a:t>All words are reproduced under Christian copyright licence no. 293885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C9B068-014F-0BC7-A4B0-3DA457743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5196A-E400-AB9E-57BF-26BBCB707F4C}"/>
              </a:ext>
            </a:extLst>
          </p:cNvPr>
          <p:cNvSpPr>
            <a:spLocks noGrp="1"/>
          </p:cNvSpPr>
          <p:nvPr>
            <p:ph type="title"/>
          </p:nvPr>
        </p:nvSpPr>
        <p:spPr>
          <a:xfrm>
            <a:off x="838200" y="620688"/>
            <a:ext cx="10515600" cy="1325563"/>
          </a:xfrm>
        </p:spPr>
        <p:txBody>
          <a:bodyPr/>
          <a:lstStyle/>
          <a:p>
            <a:pPr algn="ctr"/>
            <a:r>
              <a:rPr lang="en-GB" b="1" dirty="0">
                <a:solidFill>
                  <a:schemeClr val="bg1"/>
                </a:solidFill>
                <a:latin typeface="Century Gothic" panose="020B0502020202020204" pitchFamily="34" charset="0"/>
              </a:rPr>
              <a:t>Prayer</a:t>
            </a:r>
          </a:p>
        </p:txBody>
      </p:sp>
    </p:spTree>
    <p:extLst>
      <p:ext uri="{BB962C8B-B14F-4D97-AF65-F5344CB8AC3E}">
        <p14:creationId xmlns:p14="http://schemas.microsoft.com/office/powerpoint/2010/main" val="4254666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a:extLst>
              <a:ext uri="{FF2B5EF4-FFF2-40B4-BE49-F238E27FC236}">
                <a16:creationId xmlns:a16="http://schemas.microsoft.com/office/drawing/2014/main" id="{95BC8BA7-1431-D15E-0BC0-D1549684FBC6}"/>
              </a:ext>
            </a:extLst>
          </p:cNvPr>
          <p:cNvSpPr>
            <a:spLocks noGrp="1"/>
          </p:cNvSpPr>
          <p:nvPr>
            <p:ph type="title"/>
          </p:nvPr>
        </p:nvSpPr>
        <p:spPr>
          <a:xfrm>
            <a:off x="658812" y="548680"/>
            <a:ext cx="10874375" cy="5927725"/>
          </a:xfrm>
        </p:spPr>
        <p:txBody>
          <a:bodyPr>
            <a:spAutoFit/>
          </a:bodyPr>
          <a:lstStyle/>
          <a:p>
            <a:pPr eaLnBrk="1" hangingPunct="1">
              <a:lnSpc>
                <a:spcPct val="120000"/>
              </a:lnSpc>
            </a:pPr>
            <a:r>
              <a:rPr lang="en-GB" altLang="en-US" sz="4000" b="1" dirty="0">
                <a:solidFill>
                  <a:schemeClr val="bg1"/>
                </a:solidFill>
                <a:latin typeface="Century Gothic" panose="020B0502020202020204" pitchFamily="34" charset="0"/>
              </a:rPr>
              <a:t>Beneath the cross of Jesus,</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I find a place to stand;</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and wonder at such mercy </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that calls me as I am.</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For hands that should discard me,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hold wounds which tell me ‘come’.</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Beneath the cross of Jesus</a:t>
            </a:r>
            <a:br>
              <a:rPr lang="en-GB" altLang="en-US" sz="4000" b="1" dirty="0">
                <a:solidFill>
                  <a:schemeClr val="bg1"/>
                </a:solidFill>
                <a:latin typeface="Century Gothic" panose="020B0502020202020204" pitchFamily="34" charset="0"/>
              </a:rPr>
            </a:br>
            <a:r>
              <a:rPr lang="en-GB" altLang="en-US" sz="4000" b="1" dirty="0">
                <a:solidFill>
                  <a:schemeClr val="bg1"/>
                </a:solidFill>
                <a:latin typeface="Century Gothic" panose="020B0502020202020204" pitchFamily="34" charset="0"/>
              </a:rPr>
              <a:t>my unworthy soul is won.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6FE9D1A3-EF20-8226-7139-3A77A4156A26}"/>
              </a:ext>
            </a:extLst>
          </p:cNvPr>
          <p:cNvSpPr>
            <a:spLocks noGrp="1"/>
          </p:cNvSpPr>
          <p:nvPr>
            <p:ph type="title"/>
          </p:nvPr>
        </p:nvSpPr>
        <p:spPr>
          <a:xfrm>
            <a:off x="695325" y="465138"/>
            <a:ext cx="10801350" cy="5927725"/>
          </a:xfrm>
        </p:spPr>
        <p:txBody>
          <a:bodyPr>
            <a:spAutoFit/>
          </a:bodyPr>
          <a:lstStyle/>
          <a:p>
            <a:pPr eaLnBrk="1" hangingPunct="1">
              <a:lnSpc>
                <a:spcPct val="120000"/>
              </a:lnSpc>
            </a:pPr>
            <a:r>
              <a:rPr lang="en-GB" altLang="en-US" sz="4000" b="1">
                <a:solidFill>
                  <a:schemeClr val="bg1"/>
                </a:solidFill>
                <a:latin typeface="Century Gothic" panose="020B0502020202020204" pitchFamily="34" charset="0"/>
              </a:rPr>
              <a:t>Beneath the cross of Jesus</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His family is my own.</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Once strangers chasing selfish dreams,</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now one through grace alone.</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How could I now dishonour</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the ones that You have loved?</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Beneath the cross of Jesus</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see the children called by God.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A9F2A93-A905-4417-3C40-2B8525B89652}"/>
              </a:ext>
            </a:extLst>
          </p:cNvPr>
          <p:cNvSpPr>
            <a:spLocks noGrp="1" noChangeArrowheads="1"/>
          </p:cNvSpPr>
          <p:nvPr>
            <p:ph type="title"/>
          </p:nvPr>
        </p:nvSpPr>
        <p:spPr>
          <a:xfrm>
            <a:off x="1847850" y="244475"/>
            <a:ext cx="8229600" cy="6702425"/>
          </a:xfrm>
          <a:noFill/>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rPr>
              <a:t>All praise and thanks to God</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the Father now be given,</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the Son, and Him who reigns</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with Them in highest heaven, - </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the one, eternal God,</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whom earth and heaven adore;</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for thus it was, is now,</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and shall be evermore.</a:t>
            </a:r>
            <a:br>
              <a:rPr lang="en-GB" altLang="en-US" sz="3600" b="1" i="1">
                <a:solidFill>
                  <a:schemeClr val="bg1"/>
                </a:solidFill>
                <a:latin typeface="Century Gothic" panose="020B0502020202020204" pitchFamily="34" charset="0"/>
              </a:rPr>
            </a:br>
            <a:r>
              <a:rPr lang="en-GB" altLang="en-US" sz="2000" b="1">
                <a:solidFill>
                  <a:schemeClr val="bg1"/>
                </a:solidFill>
                <a:latin typeface="Century Gothic" panose="020B0502020202020204" pitchFamily="34" charset="0"/>
              </a:rPr>
              <a:t>Martin Rinkart, 1586-1649, tr. By Catherine Winkworth, 1829-78</a:t>
            </a:r>
            <a:br>
              <a:rPr lang="en-GB" altLang="en-US" sz="2000" b="1">
                <a:solidFill>
                  <a:schemeClr val="bg1"/>
                </a:solidFill>
                <a:latin typeface="Century Gothic" panose="020B0502020202020204" pitchFamily="34" charset="0"/>
              </a:rPr>
            </a:br>
            <a:r>
              <a:rPr lang="en-GB" altLang="en-US" sz="2000" b="1">
                <a:solidFill>
                  <a:schemeClr val="bg1"/>
                </a:solidFill>
                <a:latin typeface="Century Gothic" panose="020B0502020202020204" pitchFamily="34" charset="0"/>
              </a:rPr>
              <a:t>All words reproduced under CCLI no 293885</a:t>
            </a:r>
            <a:endParaRPr lang="en-US" altLang="en-US" sz="2000" b="1">
              <a:solidFill>
                <a:schemeClr val="bg1"/>
              </a:solidFill>
              <a:latin typeface="Century Gothic" panose="020B0502020202020204" pitchFamily="34" charset="0"/>
            </a:endParaRPr>
          </a:p>
        </p:txBody>
      </p:sp>
    </p:spTree>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1F80998-1D54-A4A1-71AF-97455DBA786C}"/>
              </a:ext>
            </a:extLst>
          </p:cNvPr>
          <p:cNvSpPr>
            <a:spLocks noGrp="1"/>
          </p:cNvSpPr>
          <p:nvPr>
            <p:ph type="title"/>
          </p:nvPr>
        </p:nvSpPr>
        <p:spPr>
          <a:xfrm>
            <a:off x="1981200" y="549275"/>
            <a:ext cx="8229600" cy="5927725"/>
          </a:xfrm>
        </p:spPr>
        <p:txBody>
          <a:bodyPr>
            <a:spAutoFit/>
          </a:bodyPr>
          <a:lstStyle/>
          <a:p>
            <a:pPr eaLnBrk="1" hangingPunct="1">
              <a:lnSpc>
                <a:spcPct val="120000"/>
              </a:lnSpc>
            </a:pPr>
            <a:r>
              <a:rPr lang="en-GB" altLang="en-US" sz="4000" b="1">
                <a:solidFill>
                  <a:schemeClr val="bg1"/>
                </a:solidFill>
                <a:latin typeface="Century Gothic" panose="020B0502020202020204" pitchFamily="34" charset="0"/>
              </a:rPr>
              <a:t>Beneath the cross of Jesus,</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the path before the crown,</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we follow in His footsteps</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where promised hope is found.</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How great the joy before us </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to be His perfect bride.</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Beneath the cross of Jesus</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we will gladly live our lives.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F11CD98-F644-CDC9-511C-C7EFB03D53CF}"/>
              </a:ext>
            </a:extLst>
          </p:cNvPr>
          <p:cNvSpPr>
            <a:spLocks noGrp="1"/>
          </p:cNvSpPr>
          <p:nvPr>
            <p:ph type="title"/>
          </p:nvPr>
        </p:nvSpPr>
        <p:spPr>
          <a:xfrm>
            <a:off x="1981200" y="557213"/>
            <a:ext cx="8229600" cy="5743575"/>
          </a:xfrm>
        </p:spPr>
        <p:txBody>
          <a:bodyPr>
            <a:spAutoFit/>
          </a:bodyPr>
          <a:lstStyle/>
          <a:p>
            <a:pPr>
              <a:lnSpc>
                <a:spcPct val="120000"/>
              </a:lnSpc>
            </a:pPr>
            <a:r>
              <a:rPr lang="en-GB" altLang="en-US" sz="4000" b="1">
                <a:solidFill>
                  <a:schemeClr val="bg1"/>
                </a:solidFill>
                <a:latin typeface="Century Gothic" panose="020B0502020202020204" pitchFamily="34" charset="0"/>
              </a:rPr>
              <a:t>How great the joy before us </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to be His perfect bride.</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Beneath the cross of Jesus</a:t>
            </a:r>
            <a:br>
              <a:rPr lang="en-GB" altLang="en-US" sz="4000" b="1">
                <a:solidFill>
                  <a:schemeClr val="bg1"/>
                </a:solidFill>
                <a:latin typeface="Century Gothic" panose="020B0502020202020204" pitchFamily="34" charset="0"/>
              </a:rPr>
            </a:br>
            <a:r>
              <a:rPr lang="en-GB" altLang="en-US" sz="4000" b="1">
                <a:solidFill>
                  <a:schemeClr val="bg1"/>
                </a:solidFill>
                <a:latin typeface="Century Gothic" panose="020B0502020202020204" pitchFamily="34" charset="0"/>
              </a:rPr>
              <a:t>we will gladly live our lives.</a:t>
            </a:r>
            <a:br>
              <a:rPr lang="en-GB" altLang="en-US" sz="3600" b="1">
                <a:solidFill>
                  <a:schemeClr val="bg1"/>
                </a:solidFill>
                <a:latin typeface="Century Gothic" panose="020B0502020202020204" pitchFamily="34" charset="0"/>
              </a:rPr>
            </a:br>
            <a:br>
              <a:rPr lang="en-GB" altLang="en-US" sz="3600" b="1">
                <a:solidFill>
                  <a:schemeClr val="bg1"/>
                </a:solidFill>
                <a:latin typeface="Century Gothic" panose="020B0502020202020204" pitchFamily="34" charset="0"/>
              </a:rPr>
            </a:br>
            <a:br>
              <a:rPr lang="en-GB" altLang="en-US" sz="3600" b="1">
                <a:solidFill>
                  <a:schemeClr val="bg1"/>
                </a:solidFill>
                <a:latin typeface="Century Gothic" panose="020B0502020202020204" pitchFamily="34" charset="0"/>
              </a:rPr>
            </a:br>
            <a:br>
              <a:rPr lang="en-GB" altLang="en-US" sz="3600" b="1">
                <a:solidFill>
                  <a:schemeClr val="bg1"/>
                </a:solidFill>
                <a:latin typeface="Century Gothic" panose="020B0502020202020204" pitchFamily="34" charset="0"/>
              </a:rPr>
            </a:br>
            <a:r>
              <a:rPr lang="en-GB" altLang="en-US" sz="2000" b="1">
                <a:solidFill>
                  <a:schemeClr val="bg1"/>
                </a:solidFill>
                <a:latin typeface="Century Gothic" panose="020B0502020202020204" pitchFamily="34" charset="0"/>
              </a:rPr>
              <a:t>Keith and Kristyn Getty </a:t>
            </a:r>
            <a:br>
              <a:rPr lang="en-GB" altLang="en-US" sz="2000" b="1">
                <a:solidFill>
                  <a:schemeClr val="bg1"/>
                </a:solidFill>
                <a:latin typeface="Century Gothic" panose="020B0502020202020204" pitchFamily="34" charset="0"/>
              </a:rPr>
            </a:br>
            <a:r>
              <a:rPr lang="en-GB" altLang="en-US" sz="2000" b="1">
                <a:solidFill>
                  <a:schemeClr val="bg1"/>
                </a:solidFill>
                <a:latin typeface="Century Gothic" panose="020B0502020202020204" pitchFamily="34" charset="0"/>
              </a:rPr>
              <a:t>© 2005 Thankyou Music</a:t>
            </a:r>
            <a:endParaRPr lang="en-GB" altLang="en-US">
              <a:solidFill>
                <a:schemeClr val="bg1"/>
              </a:solidFill>
              <a:latin typeface="Century Gothic" panose="020B0502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864057-3D57-4CA1-3A57-762485BB2AE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A7F0F74-82BD-6AD5-56BF-69B07919A0D7}"/>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4ACE5A6F-AE2C-5780-1E0B-86A7BA4AE58C}"/>
              </a:ext>
            </a:extLst>
          </p:cNvPr>
          <p:cNvSpPr txBox="1"/>
          <p:nvPr/>
        </p:nvSpPr>
        <p:spPr>
          <a:xfrm>
            <a:off x="347792" y="1124744"/>
            <a:ext cx="6184083" cy="3416320"/>
          </a:xfrm>
          <a:prstGeom prst="rect">
            <a:avLst/>
          </a:prstGeom>
          <a:noFill/>
        </p:spPr>
        <p:txBody>
          <a:bodyPr wrap="square">
            <a:spAutoFit/>
          </a:bodyPr>
          <a:lstStyle/>
          <a:p>
            <a:r>
              <a:rPr lang="en-GB" sz="3600" b="1" dirty="0">
                <a:latin typeface="Century Gothic" panose="020B0502020202020204" pitchFamily="34" charset="0"/>
              </a:rPr>
              <a:t>But it displeased Jonah exceedingly, and he was angry. </a:t>
            </a:r>
            <a:r>
              <a:rPr lang="en-GB" sz="3600" b="1" baseline="30000" dirty="0">
                <a:latin typeface="Century Gothic" panose="020B0502020202020204" pitchFamily="34" charset="0"/>
              </a:rPr>
              <a:t>2 </a:t>
            </a:r>
            <a:r>
              <a:rPr lang="en-GB" sz="3600" b="1" dirty="0">
                <a:latin typeface="Century Gothic" panose="020B0502020202020204" pitchFamily="34" charset="0"/>
              </a:rPr>
              <a:t>And he prayed to the </a:t>
            </a:r>
            <a:r>
              <a:rPr lang="en-GB" sz="3600" b="1" cap="small" dirty="0">
                <a:latin typeface="Century Gothic" panose="020B0502020202020204" pitchFamily="34" charset="0"/>
              </a:rPr>
              <a:t>Lord</a:t>
            </a:r>
            <a:r>
              <a:rPr lang="en-GB" sz="3600" b="1" dirty="0">
                <a:latin typeface="Century Gothic" panose="020B0502020202020204" pitchFamily="34" charset="0"/>
              </a:rPr>
              <a:t> and said, “O </a:t>
            </a:r>
            <a:r>
              <a:rPr lang="en-GB" sz="3600" b="1" cap="small" dirty="0">
                <a:latin typeface="Century Gothic" panose="020B0502020202020204" pitchFamily="34" charset="0"/>
              </a:rPr>
              <a:t>Lord</a:t>
            </a:r>
            <a:r>
              <a:rPr lang="en-GB" sz="3600" b="1" dirty="0">
                <a:latin typeface="Century Gothic" panose="020B0502020202020204" pitchFamily="34" charset="0"/>
              </a:rPr>
              <a:t>, is not this what I said when I was yet in my country? </a:t>
            </a:r>
          </a:p>
        </p:txBody>
      </p:sp>
      <p:sp>
        <p:nvSpPr>
          <p:cNvPr id="7" name="TextBox 6">
            <a:extLst>
              <a:ext uri="{FF2B5EF4-FFF2-40B4-BE49-F238E27FC236}">
                <a16:creationId xmlns:a16="http://schemas.microsoft.com/office/drawing/2014/main" id="{0DCEE152-D80F-11AC-AE1C-E990CA3072EB}"/>
              </a:ext>
            </a:extLst>
          </p:cNvPr>
          <p:cNvSpPr txBox="1"/>
          <p:nvPr/>
        </p:nvSpPr>
        <p:spPr>
          <a:xfrm>
            <a:off x="-312712" y="260648"/>
            <a:ext cx="6640996" cy="646331"/>
          </a:xfrm>
          <a:prstGeom prst="rect">
            <a:avLst/>
          </a:prstGeom>
          <a:noFill/>
        </p:spPr>
        <p:txBody>
          <a:bodyPr wrap="square"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solidFill>
                    <a:srgbClr val="011893"/>
                  </a:solidFill>
                </a:ln>
                <a:solidFill>
                  <a:srgbClr val="011893"/>
                </a:solidFill>
                <a:effectLst>
                  <a:glow rad="101600">
                    <a:prstClr val="white"/>
                  </a:glow>
                </a:effectLst>
                <a:uLnTx/>
                <a:uFillTx/>
                <a:latin typeface="Century Gothic" panose="020B0502020202020204" pitchFamily="34" charset="0"/>
                <a:ea typeface="ＭＳ Ｐゴシック"/>
                <a:cs typeface="Arial" charset="0"/>
              </a:rPr>
              <a:t>Jonah 4</a:t>
            </a:r>
          </a:p>
        </p:txBody>
      </p:sp>
    </p:spTree>
    <p:extLst>
      <p:ext uri="{BB962C8B-B14F-4D97-AF65-F5344CB8AC3E}">
        <p14:creationId xmlns:p14="http://schemas.microsoft.com/office/powerpoint/2010/main" val="403327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3C3280-7EC9-E3A2-4D00-4C75B88E360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230A243-74BB-AB1A-E7B3-10CF6C74A280}"/>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78B9531-1198-9E9D-5587-52E3A60836A9}"/>
              </a:ext>
            </a:extLst>
          </p:cNvPr>
          <p:cNvSpPr txBox="1"/>
          <p:nvPr/>
        </p:nvSpPr>
        <p:spPr>
          <a:xfrm>
            <a:off x="347792" y="1124744"/>
            <a:ext cx="6184083" cy="397031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That is why I made haste to flee to Tarshish; for I knew that you are a gracious God and merciful, slow to anger and abounding in steadfast love, and relenting from disaster. </a:t>
            </a:r>
          </a:p>
        </p:txBody>
      </p:sp>
      <p:sp>
        <p:nvSpPr>
          <p:cNvPr id="7" name="TextBox 6">
            <a:extLst>
              <a:ext uri="{FF2B5EF4-FFF2-40B4-BE49-F238E27FC236}">
                <a16:creationId xmlns:a16="http://schemas.microsoft.com/office/drawing/2014/main" id="{F58CF87E-8CFB-F3EF-CA95-F37D02DFE501}"/>
              </a:ext>
            </a:extLst>
          </p:cNvPr>
          <p:cNvSpPr txBox="1"/>
          <p:nvPr/>
        </p:nvSpPr>
        <p:spPr>
          <a:xfrm>
            <a:off x="-312712" y="260648"/>
            <a:ext cx="6640996" cy="646331"/>
          </a:xfrm>
          <a:prstGeom prst="rect">
            <a:avLst/>
          </a:prstGeom>
          <a:noFill/>
        </p:spPr>
        <p:txBody>
          <a:bodyPr wrap="square"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solidFill>
                    <a:srgbClr val="011893"/>
                  </a:solidFill>
                </a:ln>
                <a:solidFill>
                  <a:srgbClr val="011893"/>
                </a:solidFill>
                <a:effectLst>
                  <a:glow rad="101600">
                    <a:prstClr val="white"/>
                  </a:glow>
                </a:effectLst>
                <a:uLnTx/>
                <a:uFillTx/>
                <a:latin typeface="Century Gothic" panose="020B0502020202020204" pitchFamily="34" charset="0"/>
                <a:ea typeface="ＭＳ Ｐゴシック"/>
                <a:cs typeface="Arial" charset="0"/>
              </a:rPr>
              <a:t>Jonah 4</a:t>
            </a:r>
          </a:p>
        </p:txBody>
      </p:sp>
    </p:spTree>
    <p:extLst>
      <p:ext uri="{BB962C8B-B14F-4D97-AF65-F5344CB8AC3E}">
        <p14:creationId xmlns:p14="http://schemas.microsoft.com/office/powerpoint/2010/main" val="3345364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D18377-EA64-A672-2430-678D00B3D9C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F4B49AD-0D74-26CA-BE7E-E12EE81A9217}"/>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99921B6-CB95-6BAE-97F5-E4F224F5BB89}"/>
              </a:ext>
            </a:extLst>
          </p:cNvPr>
          <p:cNvSpPr txBox="1"/>
          <p:nvPr/>
        </p:nvSpPr>
        <p:spPr>
          <a:xfrm>
            <a:off x="347792" y="1124744"/>
            <a:ext cx="6184083" cy="34163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30000" noProof="0" dirty="0">
                <a:ln>
                  <a:noFill/>
                </a:ln>
                <a:solidFill>
                  <a:prstClr val="black"/>
                </a:solidFill>
                <a:effectLst/>
                <a:uLnTx/>
                <a:uFillTx/>
                <a:latin typeface="Century Gothic" panose="020B0502020202020204" pitchFamily="34" charset="0"/>
                <a:ea typeface="ＭＳ Ｐゴシック" pitchFamily="34" charset="-128"/>
                <a:cs typeface="Arial" charset="0"/>
              </a:rPr>
              <a:t>3 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Therefore now, O </a:t>
            </a:r>
            <a:r>
              <a:rPr kumimoji="0" lang="en-GB" sz="3600" b="1" i="0" u="none" strike="noStrike" kern="1200" cap="small"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Lord</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 please take my life from me, for it is better for me to die than to live.” </a:t>
            </a:r>
            <a:r>
              <a:rPr kumimoji="0" lang="en-GB" sz="3600" b="1" i="0" u="none" strike="noStrike" kern="1200" cap="none" spc="0" normalizeH="0" baseline="30000" noProof="0" dirty="0">
                <a:ln>
                  <a:noFill/>
                </a:ln>
                <a:solidFill>
                  <a:prstClr val="black"/>
                </a:solidFill>
                <a:effectLst/>
                <a:uLnTx/>
                <a:uFillTx/>
                <a:latin typeface="Century Gothic" panose="020B0502020202020204" pitchFamily="34" charset="0"/>
                <a:ea typeface="ＭＳ Ｐゴシック" pitchFamily="34" charset="-128"/>
                <a:cs typeface="Arial" charset="0"/>
              </a:rPr>
              <a:t>4 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And the </a:t>
            </a:r>
            <a:r>
              <a:rPr kumimoji="0" lang="en-GB" sz="3600" b="1" i="0" u="none" strike="noStrike" kern="1200" cap="small"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Lord</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 said, “Do you do well to be angry?”</a:t>
            </a:r>
          </a:p>
        </p:txBody>
      </p:sp>
      <p:sp>
        <p:nvSpPr>
          <p:cNvPr id="7" name="TextBox 6">
            <a:extLst>
              <a:ext uri="{FF2B5EF4-FFF2-40B4-BE49-F238E27FC236}">
                <a16:creationId xmlns:a16="http://schemas.microsoft.com/office/drawing/2014/main" id="{08FA7CFD-82C4-B3F1-1883-EC676E49F974}"/>
              </a:ext>
            </a:extLst>
          </p:cNvPr>
          <p:cNvSpPr txBox="1"/>
          <p:nvPr/>
        </p:nvSpPr>
        <p:spPr>
          <a:xfrm>
            <a:off x="-312712" y="260648"/>
            <a:ext cx="6640996" cy="646331"/>
          </a:xfrm>
          <a:prstGeom prst="rect">
            <a:avLst/>
          </a:prstGeom>
          <a:noFill/>
        </p:spPr>
        <p:txBody>
          <a:bodyPr wrap="square"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solidFill>
                    <a:srgbClr val="011893"/>
                  </a:solidFill>
                </a:ln>
                <a:solidFill>
                  <a:srgbClr val="011893"/>
                </a:solidFill>
                <a:effectLst>
                  <a:glow rad="101600">
                    <a:prstClr val="white"/>
                  </a:glow>
                </a:effectLst>
                <a:uLnTx/>
                <a:uFillTx/>
                <a:latin typeface="Century Gothic" panose="020B0502020202020204" pitchFamily="34" charset="0"/>
                <a:ea typeface="ＭＳ Ｐゴシック"/>
                <a:cs typeface="Arial" charset="0"/>
              </a:rPr>
              <a:t>Jonah 4</a:t>
            </a:r>
          </a:p>
        </p:txBody>
      </p:sp>
    </p:spTree>
    <p:extLst>
      <p:ext uri="{BB962C8B-B14F-4D97-AF65-F5344CB8AC3E}">
        <p14:creationId xmlns:p14="http://schemas.microsoft.com/office/powerpoint/2010/main" val="650096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98ED58-61A4-1254-AAE7-A1C197CBE26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7233315-0B1F-B2DB-E19B-BC3761F66EAC}"/>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7B9CD40-EA2B-C787-3044-864FD4EC0FFC}"/>
              </a:ext>
            </a:extLst>
          </p:cNvPr>
          <p:cNvSpPr txBox="1"/>
          <p:nvPr/>
        </p:nvSpPr>
        <p:spPr>
          <a:xfrm>
            <a:off x="347792" y="1124744"/>
            <a:ext cx="6184083" cy="397031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30000" noProof="0" dirty="0">
                <a:ln>
                  <a:noFill/>
                </a:ln>
                <a:solidFill>
                  <a:prstClr val="black"/>
                </a:solidFill>
                <a:effectLst/>
                <a:uLnTx/>
                <a:uFillTx/>
                <a:latin typeface="Century Gothic" panose="020B0502020202020204" pitchFamily="34" charset="0"/>
                <a:ea typeface="ＭＳ Ｐゴシック" pitchFamily="34" charset="-128"/>
                <a:cs typeface="Arial" charset="0"/>
              </a:rPr>
              <a:t>5 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Jonah went out of the city and sat to the east of the city and made a booth for himself there. He sat under it in the shade, till he should see what would become of the city. </a:t>
            </a:r>
          </a:p>
        </p:txBody>
      </p:sp>
      <p:sp>
        <p:nvSpPr>
          <p:cNvPr id="7" name="TextBox 6">
            <a:extLst>
              <a:ext uri="{FF2B5EF4-FFF2-40B4-BE49-F238E27FC236}">
                <a16:creationId xmlns:a16="http://schemas.microsoft.com/office/drawing/2014/main" id="{A93ACC4A-7C31-4E46-9A96-F9F354AB1537}"/>
              </a:ext>
            </a:extLst>
          </p:cNvPr>
          <p:cNvSpPr txBox="1"/>
          <p:nvPr/>
        </p:nvSpPr>
        <p:spPr>
          <a:xfrm>
            <a:off x="-312712" y="260648"/>
            <a:ext cx="6640996" cy="646331"/>
          </a:xfrm>
          <a:prstGeom prst="rect">
            <a:avLst/>
          </a:prstGeom>
          <a:noFill/>
        </p:spPr>
        <p:txBody>
          <a:bodyPr wrap="square"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solidFill>
                    <a:srgbClr val="011893"/>
                  </a:solidFill>
                </a:ln>
                <a:solidFill>
                  <a:srgbClr val="011893"/>
                </a:solidFill>
                <a:effectLst>
                  <a:glow rad="101600">
                    <a:prstClr val="white"/>
                  </a:glow>
                </a:effectLst>
                <a:uLnTx/>
                <a:uFillTx/>
                <a:latin typeface="Century Gothic" panose="020B0502020202020204" pitchFamily="34" charset="0"/>
                <a:ea typeface="ＭＳ Ｐゴシック"/>
                <a:cs typeface="Arial" charset="0"/>
              </a:rPr>
              <a:t>Jonah 4</a:t>
            </a:r>
          </a:p>
        </p:txBody>
      </p:sp>
    </p:spTree>
    <p:extLst>
      <p:ext uri="{BB962C8B-B14F-4D97-AF65-F5344CB8AC3E}">
        <p14:creationId xmlns:p14="http://schemas.microsoft.com/office/powerpoint/2010/main" val="1501259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354199-B1E7-CD46-B5D0-D25A59C5C53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9AF6F62-B689-A598-B017-B4AB30083512}"/>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01A7B210-A9DA-EE39-CB23-59695FE26E6B}"/>
              </a:ext>
            </a:extLst>
          </p:cNvPr>
          <p:cNvSpPr txBox="1"/>
          <p:nvPr/>
        </p:nvSpPr>
        <p:spPr>
          <a:xfrm>
            <a:off x="347792" y="1124744"/>
            <a:ext cx="6184083" cy="507831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30000" noProof="0" dirty="0">
                <a:ln>
                  <a:noFill/>
                </a:ln>
                <a:solidFill>
                  <a:prstClr val="black"/>
                </a:solidFill>
                <a:effectLst/>
                <a:uLnTx/>
                <a:uFillTx/>
                <a:latin typeface="Century Gothic" panose="020B0502020202020204" pitchFamily="34" charset="0"/>
                <a:ea typeface="ＭＳ Ｐゴシック" pitchFamily="34" charset="-128"/>
                <a:cs typeface="Arial" charset="0"/>
              </a:rPr>
              <a:t>6 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Now the </a:t>
            </a:r>
            <a:r>
              <a:rPr kumimoji="0" lang="en-GB" sz="3600" b="1" i="0" u="none" strike="noStrike" kern="1200" cap="small"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Lord</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 God appointed a plant and made it come up over Jonah, that it might be a shade over his head, to save him from his discomfort.</a:t>
            </a:r>
            <a:r>
              <a:rPr lang="en-GB" sz="3600" b="1" baseline="30000" dirty="0">
                <a:solidFill>
                  <a:prstClr val="black"/>
                </a:solidFill>
                <a:latin typeface="Century Gothic" panose="020B0502020202020204" pitchFamily="34" charset="0"/>
              </a:rPr>
              <a:t>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So Jonah was exceedingly glad because of the plant. </a:t>
            </a:r>
          </a:p>
        </p:txBody>
      </p:sp>
      <p:sp>
        <p:nvSpPr>
          <p:cNvPr id="7" name="TextBox 6">
            <a:extLst>
              <a:ext uri="{FF2B5EF4-FFF2-40B4-BE49-F238E27FC236}">
                <a16:creationId xmlns:a16="http://schemas.microsoft.com/office/drawing/2014/main" id="{D17EE2C2-5E81-0456-B12C-8440E2F55B4D}"/>
              </a:ext>
            </a:extLst>
          </p:cNvPr>
          <p:cNvSpPr txBox="1"/>
          <p:nvPr/>
        </p:nvSpPr>
        <p:spPr>
          <a:xfrm>
            <a:off x="-312712" y="260648"/>
            <a:ext cx="6640996" cy="646331"/>
          </a:xfrm>
          <a:prstGeom prst="rect">
            <a:avLst/>
          </a:prstGeom>
          <a:noFill/>
        </p:spPr>
        <p:txBody>
          <a:bodyPr wrap="square"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solidFill>
                    <a:srgbClr val="011893"/>
                  </a:solidFill>
                </a:ln>
                <a:solidFill>
                  <a:srgbClr val="011893"/>
                </a:solidFill>
                <a:effectLst>
                  <a:glow rad="101600">
                    <a:prstClr val="white"/>
                  </a:glow>
                </a:effectLst>
                <a:uLnTx/>
                <a:uFillTx/>
                <a:latin typeface="Century Gothic" panose="020B0502020202020204" pitchFamily="34" charset="0"/>
                <a:ea typeface="ＭＳ Ｐゴシック"/>
                <a:cs typeface="Arial" charset="0"/>
              </a:rPr>
              <a:t>Jonah 4</a:t>
            </a:r>
          </a:p>
        </p:txBody>
      </p:sp>
    </p:spTree>
    <p:extLst>
      <p:ext uri="{BB962C8B-B14F-4D97-AF65-F5344CB8AC3E}">
        <p14:creationId xmlns:p14="http://schemas.microsoft.com/office/powerpoint/2010/main" val="4287621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7D3868-4E01-387B-6CE4-5BA619D8A67C}"/>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8EB5498-2BBE-92E0-CD31-4A49CE2CA11E}"/>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BF4F1A93-56DB-FE80-EC32-23346F88AE1B}"/>
              </a:ext>
            </a:extLst>
          </p:cNvPr>
          <p:cNvSpPr txBox="1"/>
          <p:nvPr/>
        </p:nvSpPr>
        <p:spPr>
          <a:xfrm>
            <a:off x="347792" y="1124744"/>
            <a:ext cx="6184083" cy="563231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30000" noProof="0" dirty="0">
                <a:ln>
                  <a:noFill/>
                </a:ln>
                <a:solidFill>
                  <a:prstClr val="black"/>
                </a:solidFill>
                <a:effectLst/>
                <a:uLnTx/>
                <a:uFillTx/>
                <a:latin typeface="Century Gothic" panose="020B0502020202020204" pitchFamily="34" charset="0"/>
                <a:ea typeface="ＭＳ Ｐゴシック" pitchFamily="34" charset="-128"/>
                <a:cs typeface="Arial" charset="0"/>
              </a:rPr>
              <a:t>7 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But when dawn came up the next day, God appointed a worm that attacked the plant, so that it withered. </a:t>
            </a:r>
            <a:r>
              <a:rPr kumimoji="0" lang="en-GB" sz="3600" b="1" i="0" u="none" strike="noStrike" kern="1200" cap="none" spc="0" normalizeH="0" baseline="30000" noProof="0" dirty="0">
                <a:ln>
                  <a:noFill/>
                </a:ln>
                <a:solidFill>
                  <a:prstClr val="black"/>
                </a:solidFill>
                <a:effectLst/>
                <a:uLnTx/>
                <a:uFillTx/>
                <a:latin typeface="Century Gothic" panose="020B0502020202020204" pitchFamily="34" charset="0"/>
                <a:ea typeface="ＭＳ Ｐゴシック" pitchFamily="34" charset="-128"/>
                <a:cs typeface="Arial" charset="0"/>
              </a:rPr>
              <a:t>8 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When the sun rose, God appointed a scorching east wind, and the sun beat down on the head of Jonah so that he was faint. </a:t>
            </a:r>
          </a:p>
        </p:txBody>
      </p:sp>
      <p:sp>
        <p:nvSpPr>
          <p:cNvPr id="7" name="TextBox 6">
            <a:extLst>
              <a:ext uri="{FF2B5EF4-FFF2-40B4-BE49-F238E27FC236}">
                <a16:creationId xmlns:a16="http://schemas.microsoft.com/office/drawing/2014/main" id="{C257FE80-9977-2BE8-B5F6-A1769B5BA841}"/>
              </a:ext>
            </a:extLst>
          </p:cNvPr>
          <p:cNvSpPr txBox="1"/>
          <p:nvPr/>
        </p:nvSpPr>
        <p:spPr>
          <a:xfrm>
            <a:off x="-312712" y="260648"/>
            <a:ext cx="6640996" cy="646331"/>
          </a:xfrm>
          <a:prstGeom prst="rect">
            <a:avLst/>
          </a:prstGeom>
          <a:noFill/>
        </p:spPr>
        <p:txBody>
          <a:bodyPr wrap="square"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solidFill>
                    <a:srgbClr val="011893"/>
                  </a:solidFill>
                </a:ln>
                <a:solidFill>
                  <a:srgbClr val="011893"/>
                </a:solidFill>
                <a:effectLst>
                  <a:glow rad="101600">
                    <a:prstClr val="white"/>
                  </a:glow>
                </a:effectLst>
                <a:uLnTx/>
                <a:uFillTx/>
                <a:latin typeface="Century Gothic" panose="020B0502020202020204" pitchFamily="34" charset="0"/>
                <a:ea typeface="ＭＳ Ｐゴシック"/>
                <a:cs typeface="Arial" charset="0"/>
              </a:rPr>
              <a:t>Jonah 4</a:t>
            </a:r>
          </a:p>
        </p:txBody>
      </p:sp>
    </p:spTree>
    <p:extLst>
      <p:ext uri="{BB962C8B-B14F-4D97-AF65-F5344CB8AC3E}">
        <p14:creationId xmlns:p14="http://schemas.microsoft.com/office/powerpoint/2010/main" val="1838885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E816B0-0CE9-0582-7C1A-2E4B277E048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4A6C8FA-96F6-9C37-C8B9-2B408EDB2911}"/>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9EA2D464-EC1C-EF65-4237-D8C3438670E8}"/>
              </a:ext>
            </a:extLst>
          </p:cNvPr>
          <p:cNvSpPr txBox="1"/>
          <p:nvPr/>
        </p:nvSpPr>
        <p:spPr>
          <a:xfrm>
            <a:off x="347792" y="1124744"/>
            <a:ext cx="6184083" cy="507831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And he asked that he might die and said, “It is better for me to die than to live.” </a:t>
            </a:r>
            <a:r>
              <a:rPr kumimoji="0" lang="en-GB" sz="3600" b="1" i="0" u="none" strike="noStrike" kern="1200" cap="none" spc="0" normalizeH="0" baseline="30000" noProof="0" dirty="0">
                <a:ln>
                  <a:noFill/>
                </a:ln>
                <a:solidFill>
                  <a:prstClr val="black"/>
                </a:solidFill>
                <a:effectLst/>
                <a:uLnTx/>
                <a:uFillTx/>
                <a:latin typeface="Century Gothic" panose="020B0502020202020204" pitchFamily="34" charset="0"/>
                <a:ea typeface="ＭＳ Ｐゴシック" pitchFamily="34" charset="-128"/>
                <a:cs typeface="Arial" charset="0"/>
              </a:rPr>
              <a:t>9 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But God said to Jonah, “Do you do well to be angry for the plant?” And he said, “Yes, I do well to be angry, angry enough to die.” </a:t>
            </a:r>
          </a:p>
        </p:txBody>
      </p:sp>
      <p:sp>
        <p:nvSpPr>
          <p:cNvPr id="7" name="TextBox 6">
            <a:extLst>
              <a:ext uri="{FF2B5EF4-FFF2-40B4-BE49-F238E27FC236}">
                <a16:creationId xmlns:a16="http://schemas.microsoft.com/office/drawing/2014/main" id="{3DF63EEC-4998-FCE9-8C30-F15E318D8910}"/>
              </a:ext>
            </a:extLst>
          </p:cNvPr>
          <p:cNvSpPr txBox="1"/>
          <p:nvPr/>
        </p:nvSpPr>
        <p:spPr>
          <a:xfrm>
            <a:off x="-312712" y="260648"/>
            <a:ext cx="6640996" cy="646331"/>
          </a:xfrm>
          <a:prstGeom prst="rect">
            <a:avLst/>
          </a:prstGeom>
          <a:noFill/>
        </p:spPr>
        <p:txBody>
          <a:bodyPr wrap="square"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solidFill>
                    <a:srgbClr val="011893"/>
                  </a:solidFill>
                </a:ln>
                <a:solidFill>
                  <a:srgbClr val="011893"/>
                </a:solidFill>
                <a:effectLst>
                  <a:glow rad="101600">
                    <a:prstClr val="white"/>
                  </a:glow>
                </a:effectLst>
                <a:uLnTx/>
                <a:uFillTx/>
                <a:latin typeface="Century Gothic" panose="020B0502020202020204" pitchFamily="34" charset="0"/>
                <a:ea typeface="ＭＳ Ｐゴシック"/>
                <a:cs typeface="Arial" charset="0"/>
              </a:rPr>
              <a:t>Jonah 4</a:t>
            </a:r>
          </a:p>
        </p:txBody>
      </p:sp>
    </p:spTree>
    <p:extLst>
      <p:ext uri="{BB962C8B-B14F-4D97-AF65-F5344CB8AC3E}">
        <p14:creationId xmlns:p14="http://schemas.microsoft.com/office/powerpoint/2010/main" val="16965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B60BF-1944-7A02-9840-F8D8E8F157A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C0572D3-BA40-E359-B776-B2F66C33CC18}"/>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994E5888-527C-15B0-69FB-C4043F03C895}"/>
              </a:ext>
            </a:extLst>
          </p:cNvPr>
          <p:cNvSpPr txBox="1"/>
          <p:nvPr/>
        </p:nvSpPr>
        <p:spPr>
          <a:xfrm>
            <a:off x="347792" y="1124744"/>
            <a:ext cx="6184083" cy="34163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30000" noProof="0" dirty="0">
                <a:ln>
                  <a:noFill/>
                </a:ln>
                <a:solidFill>
                  <a:prstClr val="black"/>
                </a:solidFill>
                <a:effectLst/>
                <a:uLnTx/>
                <a:uFillTx/>
                <a:latin typeface="Century Gothic" panose="020B0502020202020204" pitchFamily="34" charset="0"/>
                <a:ea typeface="ＭＳ Ｐゴシック" pitchFamily="34" charset="-128"/>
                <a:cs typeface="Arial" charset="0"/>
              </a:rPr>
              <a:t>10 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And the </a:t>
            </a:r>
            <a:r>
              <a:rPr kumimoji="0" lang="en-GB" sz="3600" b="1" i="0" u="none" strike="noStrike" kern="1200" cap="small"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Lord</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 said, “You pity the plant, for which you did not labour, nor did you make it grow, which came into being in a night and perished in a night. </a:t>
            </a:r>
          </a:p>
        </p:txBody>
      </p:sp>
      <p:sp>
        <p:nvSpPr>
          <p:cNvPr id="7" name="TextBox 6">
            <a:extLst>
              <a:ext uri="{FF2B5EF4-FFF2-40B4-BE49-F238E27FC236}">
                <a16:creationId xmlns:a16="http://schemas.microsoft.com/office/drawing/2014/main" id="{86BE94DF-9E59-B0F2-6835-B8ED2202DCC4}"/>
              </a:ext>
            </a:extLst>
          </p:cNvPr>
          <p:cNvSpPr txBox="1"/>
          <p:nvPr/>
        </p:nvSpPr>
        <p:spPr>
          <a:xfrm>
            <a:off x="-312712" y="260648"/>
            <a:ext cx="6640996" cy="646331"/>
          </a:xfrm>
          <a:prstGeom prst="rect">
            <a:avLst/>
          </a:prstGeom>
          <a:noFill/>
        </p:spPr>
        <p:txBody>
          <a:bodyPr wrap="square"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solidFill>
                    <a:srgbClr val="011893"/>
                  </a:solidFill>
                </a:ln>
                <a:solidFill>
                  <a:srgbClr val="011893"/>
                </a:solidFill>
                <a:effectLst>
                  <a:glow rad="101600">
                    <a:prstClr val="white"/>
                  </a:glow>
                </a:effectLst>
                <a:uLnTx/>
                <a:uFillTx/>
                <a:latin typeface="Century Gothic" panose="020B0502020202020204" pitchFamily="34" charset="0"/>
                <a:ea typeface="ＭＳ Ｐゴシック"/>
                <a:cs typeface="Arial" charset="0"/>
              </a:rPr>
              <a:t>Jonah 4</a:t>
            </a:r>
          </a:p>
        </p:txBody>
      </p:sp>
    </p:spTree>
    <p:extLst>
      <p:ext uri="{BB962C8B-B14F-4D97-AF65-F5344CB8AC3E}">
        <p14:creationId xmlns:p14="http://schemas.microsoft.com/office/powerpoint/2010/main" val="104136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2374C5-0FCF-7598-042D-8404A8563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30E33-436D-2403-D833-2A6A78761E27}"/>
              </a:ext>
            </a:extLst>
          </p:cNvPr>
          <p:cNvSpPr>
            <a:spLocks noGrp="1"/>
          </p:cNvSpPr>
          <p:nvPr>
            <p:ph type="title"/>
          </p:nvPr>
        </p:nvSpPr>
        <p:spPr>
          <a:xfrm>
            <a:off x="838200" y="620688"/>
            <a:ext cx="10515600" cy="1325563"/>
          </a:xfrm>
        </p:spPr>
        <p:txBody>
          <a:bodyPr/>
          <a:lstStyle/>
          <a:p>
            <a:pPr algn="ctr"/>
            <a:r>
              <a:rPr lang="en-GB" b="1" dirty="0">
                <a:solidFill>
                  <a:schemeClr val="bg1"/>
                </a:solidFill>
                <a:latin typeface="Century Gothic" panose="020B0502020202020204" pitchFamily="34" charset="0"/>
              </a:rPr>
              <a:t>Prayer</a:t>
            </a:r>
          </a:p>
        </p:txBody>
      </p:sp>
    </p:spTree>
    <p:extLst>
      <p:ext uri="{BB962C8B-B14F-4D97-AF65-F5344CB8AC3E}">
        <p14:creationId xmlns:p14="http://schemas.microsoft.com/office/powerpoint/2010/main" val="537049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01C3B9-597F-C436-0A19-3E625D7EBCF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DACD4BF-9734-718D-CF24-52BD97CD50D5}"/>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E5B388-5B25-47AE-13B1-3B9941071E07}"/>
              </a:ext>
            </a:extLst>
          </p:cNvPr>
          <p:cNvSpPr txBox="1"/>
          <p:nvPr/>
        </p:nvSpPr>
        <p:spPr>
          <a:xfrm>
            <a:off x="347792" y="1124744"/>
            <a:ext cx="6184083" cy="397031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30000" noProof="0" dirty="0">
                <a:ln>
                  <a:noFill/>
                </a:ln>
                <a:solidFill>
                  <a:prstClr val="black"/>
                </a:solidFill>
                <a:effectLst/>
                <a:uLnTx/>
                <a:uFillTx/>
                <a:latin typeface="Century Gothic" panose="020B0502020202020204" pitchFamily="34" charset="0"/>
                <a:ea typeface="ＭＳ Ｐゴシック" pitchFamily="34" charset="-128"/>
                <a:cs typeface="Arial" charset="0"/>
              </a:rPr>
              <a:t>11 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And should not I </a:t>
            </a:r>
            <a:r>
              <a:rPr kumimoji="0" lang="en-GB" sz="3600" b="1" i="0" u="none" strike="noStrike" kern="1200" cap="none" spc="0" normalizeH="0" baseline="0" noProof="0">
                <a:ln>
                  <a:noFill/>
                </a:ln>
                <a:solidFill>
                  <a:prstClr val="black"/>
                </a:solidFill>
                <a:effectLst/>
                <a:uLnTx/>
                <a:uFillTx/>
                <a:latin typeface="Century Gothic" panose="020B0502020202020204" pitchFamily="34" charset="0"/>
                <a:ea typeface="ＭＳ Ｐゴシック" pitchFamily="34" charset="-128"/>
                <a:cs typeface="Arial" charset="0"/>
              </a:rPr>
              <a:t>pity Nineveh</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 that great city, in which there are more than 120,000 persons who do not know their right hand from their left, and also much cattle?”</a:t>
            </a:r>
          </a:p>
        </p:txBody>
      </p:sp>
      <p:sp>
        <p:nvSpPr>
          <p:cNvPr id="7" name="TextBox 6">
            <a:extLst>
              <a:ext uri="{FF2B5EF4-FFF2-40B4-BE49-F238E27FC236}">
                <a16:creationId xmlns:a16="http://schemas.microsoft.com/office/drawing/2014/main" id="{5777DB3F-C8C8-C738-9DDA-2AA2FE4B39EE}"/>
              </a:ext>
            </a:extLst>
          </p:cNvPr>
          <p:cNvSpPr txBox="1"/>
          <p:nvPr/>
        </p:nvSpPr>
        <p:spPr>
          <a:xfrm>
            <a:off x="-312712" y="260648"/>
            <a:ext cx="6640996" cy="646331"/>
          </a:xfrm>
          <a:prstGeom prst="rect">
            <a:avLst/>
          </a:prstGeom>
          <a:noFill/>
        </p:spPr>
        <p:txBody>
          <a:bodyPr wrap="square"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solidFill>
                    <a:srgbClr val="011893"/>
                  </a:solidFill>
                </a:ln>
                <a:solidFill>
                  <a:srgbClr val="011893"/>
                </a:solidFill>
                <a:effectLst>
                  <a:glow rad="101600">
                    <a:prstClr val="white"/>
                  </a:glow>
                </a:effectLst>
                <a:uLnTx/>
                <a:uFillTx/>
                <a:latin typeface="Century Gothic" panose="020B0502020202020204" pitchFamily="34" charset="0"/>
                <a:ea typeface="ＭＳ Ｐゴシック"/>
                <a:cs typeface="Arial" charset="0"/>
              </a:rPr>
              <a:t>Jonah 4</a:t>
            </a:r>
          </a:p>
        </p:txBody>
      </p:sp>
    </p:spTree>
    <p:extLst>
      <p:ext uri="{BB962C8B-B14F-4D97-AF65-F5344CB8AC3E}">
        <p14:creationId xmlns:p14="http://schemas.microsoft.com/office/powerpoint/2010/main" val="856374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C9E887E-FE5C-6792-3A54-6D0E691873C0}"/>
              </a:ext>
            </a:extLst>
          </p:cNvPr>
          <p:cNvSpPr>
            <a:spLocks noGrp="1" noChangeArrowheads="1"/>
          </p:cNvSpPr>
          <p:nvPr>
            <p:ph type="title"/>
          </p:nvPr>
        </p:nvSpPr>
        <p:spPr>
          <a:xfrm>
            <a:off x="658813" y="465138"/>
            <a:ext cx="10874375" cy="5927725"/>
          </a:xfrm>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cs typeface="Times New Roman" panose="02020603050405020304" pitchFamily="18" charset="0"/>
              </a:rPr>
              <a:t>God of grace, amazing wonder,</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irresistible and free.</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Oh, the miracle of mercy;</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Jesus reaches down to me.</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God of grace, I stand in wonder,</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as my God restores my soul:</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His own blood has paid my ransom;</a:t>
            </a:r>
            <a:br>
              <a:rPr lang="en-GB" altLang="en-US" sz="4000" b="1" dirty="0">
                <a:solidFill>
                  <a:schemeClr val="bg1"/>
                </a:solidFill>
                <a:latin typeface="Century Gothic" panose="020B0502020202020204" pitchFamily="34" charset="0"/>
                <a:cs typeface="Times New Roman" panose="02020603050405020304" pitchFamily="18" charset="0"/>
              </a:rPr>
            </a:br>
            <a:r>
              <a:rPr lang="en-GB" altLang="en-US" sz="4000" b="1" dirty="0">
                <a:solidFill>
                  <a:schemeClr val="bg1"/>
                </a:solidFill>
                <a:latin typeface="Century Gothic" panose="020B0502020202020204" pitchFamily="34" charset="0"/>
                <a:cs typeface="Times New Roman" panose="02020603050405020304" pitchFamily="18" charset="0"/>
              </a:rPr>
              <a:t>awesome cost to make me whole.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225B887-B0DC-F3CC-8887-B0364D913063}"/>
              </a:ext>
            </a:extLst>
          </p:cNvPr>
          <p:cNvSpPr>
            <a:spLocks noGrp="1" noChangeArrowheads="1"/>
          </p:cNvSpPr>
          <p:nvPr>
            <p:ph type="title"/>
          </p:nvPr>
        </p:nvSpPr>
        <p:spPr>
          <a:xfrm>
            <a:off x="658813" y="549275"/>
            <a:ext cx="10874375" cy="5929313"/>
          </a:xfrm>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cs typeface="Times New Roman" panose="02020603050405020304" pitchFamily="18" charset="0"/>
              </a:rPr>
              <a:t>God of grace who loved and knew me </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long before the world began;</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sent my Saviour down from heaven:</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perfect God and perfect man.</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God of grace, I trust in Jesus,</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I’m accepted as His own.</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Ev’ry day new grace sustains me,</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as I lean on Him alone.</a:t>
            </a:r>
            <a:endParaRPr lang="en-GB" altLang="en-US" sz="4000" b="1">
              <a:solidFill>
                <a:schemeClr val="bg1"/>
              </a:solidFill>
              <a:latin typeface="Century Gothic" panose="020B0502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B50C8C7-4E1D-B8E7-0CBD-C67B27B0F3A0}"/>
              </a:ext>
            </a:extLst>
          </p:cNvPr>
          <p:cNvSpPr>
            <a:spLocks noGrp="1" noChangeArrowheads="1"/>
          </p:cNvSpPr>
          <p:nvPr>
            <p:ph type="title"/>
          </p:nvPr>
        </p:nvSpPr>
        <p:spPr>
          <a:xfrm>
            <a:off x="658813" y="12700"/>
            <a:ext cx="10874375" cy="6932613"/>
          </a:xfrm>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cs typeface="Times New Roman" panose="02020603050405020304" pitchFamily="18" charset="0"/>
              </a:rPr>
              <a:t>God of grace, I stand astounded,</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cleansed, forgiven and secure.</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All my fears are now confounded </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and my hope is ever sure.</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God of grace, now crowned in glory,</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where one day I’ll see Your face;</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and forever I’ll adore You </a:t>
            </a:r>
            <a:br>
              <a:rPr lang="en-GB" altLang="en-US" sz="4000" b="1">
                <a:solidFill>
                  <a:schemeClr val="bg1"/>
                </a:solidFill>
                <a:latin typeface="Century Gothic" panose="020B0502020202020204" pitchFamily="34" charset="0"/>
                <a:cs typeface="Times New Roman" panose="02020603050405020304" pitchFamily="18" charset="0"/>
              </a:rPr>
            </a:br>
            <a:r>
              <a:rPr lang="en-GB" altLang="en-US" sz="4000" b="1">
                <a:solidFill>
                  <a:schemeClr val="bg1"/>
                </a:solidFill>
                <a:latin typeface="Century Gothic" panose="020B0502020202020204" pitchFamily="34" charset="0"/>
                <a:cs typeface="Times New Roman" panose="02020603050405020304" pitchFamily="18" charset="0"/>
              </a:rPr>
              <a:t>in  Your everlasting grace.</a:t>
            </a:r>
            <a:br>
              <a:rPr lang="en-GB" altLang="en-US" sz="3600" b="1">
                <a:solidFill>
                  <a:schemeClr val="bg1"/>
                </a:solidFill>
                <a:latin typeface="Century Gothic" panose="020B0502020202020204" pitchFamily="34" charset="0"/>
                <a:cs typeface="Times New Roman" panose="02020603050405020304" pitchFamily="18" charset="0"/>
              </a:rPr>
            </a:br>
            <a:r>
              <a:rPr lang="en-GB" altLang="en-US" sz="1600" b="1">
                <a:solidFill>
                  <a:schemeClr val="bg1"/>
                </a:solidFill>
                <a:latin typeface="Century Gothic" panose="020B0502020202020204" pitchFamily="34" charset="0"/>
                <a:cs typeface="Times New Roman" panose="02020603050405020304" pitchFamily="18" charset="0"/>
              </a:rPr>
              <a:t>Keith Getty and Jonathan Rea © 2003 Thankyou Music/Adm. By worshiptogether.com songs </a:t>
            </a:r>
            <a:br>
              <a:rPr lang="en-GB" altLang="en-US" sz="1600" b="1">
                <a:solidFill>
                  <a:schemeClr val="bg1"/>
                </a:solidFill>
                <a:latin typeface="Century Gothic" panose="020B0502020202020204" pitchFamily="34" charset="0"/>
                <a:cs typeface="Times New Roman" panose="02020603050405020304" pitchFamily="18" charset="0"/>
              </a:rPr>
            </a:br>
            <a:r>
              <a:rPr lang="en-GB" altLang="en-US" sz="1200" b="1">
                <a:solidFill>
                  <a:schemeClr val="bg1"/>
                </a:solidFill>
                <a:latin typeface="Century Gothic" panose="020B0502020202020204" pitchFamily="34" charset="0"/>
                <a:cs typeface="Times New Roman" panose="02020603050405020304" pitchFamily="18" charset="0"/>
              </a:rPr>
              <a:t>All words are reproduced under Christian Copyright licence no. 293885</a:t>
            </a:r>
            <a:r>
              <a:rPr lang="en-GB" altLang="en-US" sz="2800" b="1">
                <a:solidFill>
                  <a:schemeClr val="bg1"/>
                </a:solidFill>
                <a:latin typeface="Century Gothic" panose="020B0502020202020204" pitchFamily="34" charset="0"/>
                <a:cs typeface="Times New Roman" panose="02020603050405020304" pitchFamily="18" charset="0"/>
              </a:rPr>
              <a:t> </a:t>
            </a:r>
            <a:endParaRPr lang="en-GB" altLang="en-US" sz="3600" b="1">
              <a:solidFill>
                <a:schemeClr val="bg1"/>
              </a:solidFill>
              <a:latin typeface="Century Gothic" panose="020B0502020202020204" pitchFamily="34"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9B549-3FB8-B3ED-BEE9-BA4107DB225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ED2139E-B00C-F8D7-29E2-547E1436341A}"/>
              </a:ext>
            </a:extLst>
          </p:cNvPr>
          <p:cNvSpPr txBox="1"/>
          <p:nvPr/>
        </p:nvSpPr>
        <p:spPr>
          <a:xfrm>
            <a:off x="1487488" y="764704"/>
            <a:ext cx="8928992" cy="175432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The painful lands of God’s promised growth</a:t>
            </a:r>
          </a:p>
        </p:txBody>
      </p:sp>
      <p:pic>
        <p:nvPicPr>
          <p:cNvPr id="2" name="Picture 1">
            <a:extLst>
              <a:ext uri="{FF2B5EF4-FFF2-40B4-BE49-F238E27FC236}">
                <a16:creationId xmlns:a16="http://schemas.microsoft.com/office/drawing/2014/main" id="{50779FB7-50A4-17C0-9C52-442E86B3A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5923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6E652E4-DEE6-D78E-262B-C4441135C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2FAF9-4131-B11F-3BA1-1974E13F8F6F}"/>
              </a:ext>
            </a:extLst>
          </p:cNvPr>
          <p:cNvSpPr>
            <a:spLocks noGrp="1"/>
          </p:cNvSpPr>
          <p:nvPr>
            <p:ph type="title"/>
          </p:nvPr>
        </p:nvSpPr>
        <p:spPr>
          <a:xfrm>
            <a:off x="838200" y="620688"/>
            <a:ext cx="10515600" cy="1325563"/>
          </a:xfrm>
        </p:spPr>
        <p:txBody>
          <a:bodyPr/>
          <a:lstStyle/>
          <a:p>
            <a:pPr algn="ctr"/>
            <a:r>
              <a:rPr lang="en-GB" b="1" dirty="0">
                <a:solidFill>
                  <a:schemeClr val="bg1"/>
                </a:solidFill>
                <a:latin typeface="Century Gothic" panose="020B0502020202020204" pitchFamily="34" charset="0"/>
              </a:rPr>
              <a:t>Prayer</a:t>
            </a:r>
          </a:p>
        </p:txBody>
      </p:sp>
    </p:spTree>
    <p:extLst>
      <p:ext uri="{BB962C8B-B14F-4D97-AF65-F5344CB8AC3E}">
        <p14:creationId xmlns:p14="http://schemas.microsoft.com/office/powerpoint/2010/main" val="922215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4E3EBC7-0894-1413-F489-E18A6BD99975}"/>
              </a:ext>
            </a:extLst>
          </p:cNvPr>
          <p:cNvSpPr>
            <a:spLocks noGrp="1" noChangeArrowheads="1"/>
          </p:cNvSpPr>
          <p:nvPr>
            <p:ph type="title"/>
          </p:nvPr>
        </p:nvSpPr>
        <p:spPr>
          <a:xfrm>
            <a:off x="695325" y="620713"/>
            <a:ext cx="10801350" cy="3713162"/>
          </a:xfrm>
        </p:spPr>
        <p:txBody>
          <a:bodyPr>
            <a:spAutoFit/>
          </a:bodyPr>
          <a:lstStyle/>
          <a:p>
            <a:pPr algn="ctr" eaLnBrk="1" hangingPunct="1">
              <a:lnSpc>
                <a:spcPct val="120000"/>
              </a:lnSpc>
            </a:pPr>
            <a:r>
              <a:rPr lang="en-GB" altLang="en-US" sz="4000" b="1" dirty="0">
                <a:solidFill>
                  <a:schemeClr val="bg1"/>
                </a:solidFill>
                <a:latin typeface="Century Gothic" panose="020B0502020202020204" pitchFamily="34" charset="0"/>
                <a:cs typeface="Arial" panose="020B0604020202020204" pitchFamily="34" charset="0"/>
              </a:rPr>
              <a:t>Great is the gospel of our glorious God,</a:t>
            </a:r>
            <a:br>
              <a:rPr lang="en-GB" altLang="en-US" sz="4000" b="1" dirty="0">
                <a:solidFill>
                  <a:schemeClr val="bg1"/>
                </a:solidFill>
                <a:latin typeface="Century Gothic" panose="020B0502020202020204" pitchFamily="34" charset="0"/>
                <a:cs typeface="Arial" panose="020B0604020202020204" pitchFamily="34" charset="0"/>
              </a:rPr>
            </a:br>
            <a:r>
              <a:rPr lang="en-GB" altLang="en-US" sz="4000" b="1" dirty="0">
                <a:solidFill>
                  <a:schemeClr val="bg1"/>
                </a:solidFill>
                <a:latin typeface="Century Gothic" panose="020B0502020202020204" pitchFamily="34" charset="0"/>
                <a:cs typeface="Arial" panose="020B0604020202020204" pitchFamily="34" charset="0"/>
              </a:rPr>
              <a:t>where mercy met the anger of God's rod;</a:t>
            </a:r>
            <a:br>
              <a:rPr lang="en-GB" altLang="en-US" sz="4000" b="1" dirty="0">
                <a:solidFill>
                  <a:schemeClr val="bg1"/>
                </a:solidFill>
                <a:latin typeface="Century Gothic" panose="020B0502020202020204" pitchFamily="34" charset="0"/>
                <a:cs typeface="Arial" panose="020B0604020202020204" pitchFamily="34" charset="0"/>
              </a:rPr>
            </a:br>
            <a:r>
              <a:rPr lang="en-GB" altLang="en-US" sz="4000" b="1" dirty="0">
                <a:solidFill>
                  <a:schemeClr val="bg1"/>
                </a:solidFill>
                <a:latin typeface="Century Gothic" panose="020B0502020202020204" pitchFamily="34" charset="0"/>
                <a:cs typeface="Arial" panose="020B0604020202020204" pitchFamily="34" charset="0"/>
              </a:rPr>
              <a:t>a penalty was paid and pardon bought</a:t>
            </a:r>
            <a:br>
              <a:rPr lang="en-GB" altLang="en-US" sz="4000" b="1" dirty="0">
                <a:solidFill>
                  <a:schemeClr val="bg1"/>
                </a:solidFill>
                <a:latin typeface="Century Gothic" panose="020B0502020202020204" pitchFamily="34" charset="0"/>
                <a:cs typeface="Arial" panose="020B0604020202020204" pitchFamily="34" charset="0"/>
              </a:rPr>
            </a:br>
            <a:r>
              <a:rPr lang="en-GB" altLang="en-US" sz="4000" b="1" dirty="0">
                <a:solidFill>
                  <a:schemeClr val="bg1"/>
                </a:solidFill>
                <a:latin typeface="Century Gothic" panose="020B0502020202020204" pitchFamily="34" charset="0"/>
                <a:cs typeface="Arial" panose="020B0604020202020204" pitchFamily="34" charset="0"/>
              </a:rPr>
              <a:t>and sinners lost </a:t>
            </a:r>
            <a:br>
              <a:rPr lang="en-GB" altLang="en-US" sz="4000" b="1" dirty="0">
                <a:solidFill>
                  <a:schemeClr val="bg1"/>
                </a:solidFill>
                <a:latin typeface="Century Gothic" panose="020B0502020202020204" pitchFamily="34" charset="0"/>
                <a:cs typeface="Arial" panose="020B0604020202020204" pitchFamily="34" charset="0"/>
              </a:rPr>
            </a:br>
            <a:r>
              <a:rPr lang="en-GB" altLang="en-US" sz="4000" b="1" dirty="0">
                <a:solidFill>
                  <a:schemeClr val="bg1"/>
                </a:solidFill>
                <a:latin typeface="Century Gothic" panose="020B0502020202020204" pitchFamily="34" charset="0"/>
                <a:cs typeface="Arial" panose="020B0604020202020204" pitchFamily="34" charset="0"/>
              </a:rPr>
              <a:t>at last to Him were brought: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84F23DA-3F1C-68F2-AC83-A489D3EB0A15}"/>
              </a:ext>
            </a:extLst>
          </p:cNvPr>
          <p:cNvSpPr>
            <a:spLocks noGrp="1" noChangeArrowheads="1"/>
          </p:cNvSpPr>
          <p:nvPr>
            <p:ph type="title"/>
          </p:nvPr>
        </p:nvSpPr>
        <p:spPr>
          <a:xfrm>
            <a:off x="695325" y="549275"/>
            <a:ext cx="10801350" cy="4451350"/>
          </a:xfrm>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cs typeface="Arial" panose="020B0604020202020204" pitchFamily="34" charset="0"/>
              </a:rPr>
              <a:t>O let the praises of my heart be Thine,</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for Christ has died </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that I may call Him mine,</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that I may sing </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with those who dwell above,</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adoring, praising Jesus, King of love.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6E1814E-9EBD-FC9D-9AD4-59563569E3C9}"/>
              </a:ext>
            </a:extLst>
          </p:cNvPr>
          <p:cNvSpPr>
            <a:spLocks noGrp="1" noChangeArrowheads="1"/>
          </p:cNvSpPr>
          <p:nvPr>
            <p:ph type="title"/>
          </p:nvPr>
        </p:nvSpPr>
        <p:spPr>
          <a:xfrm>
            <a:off x="839788" y="549275"/>
            <a:ext cx="10801350" cy="2973388"/>
          </a:xfrm>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cs typeface="Arial" panose="020B0604020202020204" pitchFamily="34" charset="0"/>
              </a:rPr>
              <a:t>Great is the mystery of godliness,</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great is the work of God's own holiness;</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it moves my soul and causes me to long</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for greater joys than to the earth belong: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62B1198-AF32-258D-FF59-56AAAA0E4383}"/>
              </a:ext>
            </a:extLst>
          </p:cNvPr>
          <p:cNvSpPr>
            <a:spLocks noGrp="1" noChangeArrowheads="1"/>
          </p:cNvSpPr>
          <p:nvPr>
            <p:ph type="title"/>
          </p:nvPr>
        </p:nvSpPr>
        <p:spPr>
          <a:xfrm>
            <a:off x="695325" y="549275"/>
            <a:ext cx="10801350" cy="4449763"/>
          </a:xfrm>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cs typeface="Arial" panose="020B0604020202020204" pitchFamily="34" charset="0"/>
              </a:rPr>
              <a:t>O let the praises of my heart be Thine,</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for Christ has died </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that I may call Him mine,</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that I may sing </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with those who dwell above,</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adoring, praising Jesus, King of love.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C9D59B-4DD5-9256-E7B4-C5AE046B68A4}"/>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F42944A-261C-BC15-4D28-E530FE5F98CA}"/>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8CD0B1C9-EB69-5232-D51B-A8827E482439}"/>
              </a:ext>
            </a:extLst>
          </p:cNvPr>
          <p:cNvSpPr txBox="1"/>
          <p:nvPr/>
        </p:nvSpPr>
        <p:spPr>
          <a:xfrm>
            <a:off x="347792" y="965621"/>
            <a:ext cx="6184083" cy="4524315"/>
          </a:xfrm>
          <a:prstGeom prst="rect">
            <a:avLst/>
          </a:prstGeom>
          <a:noFill/>
        </p:spPr>
        <p:txBody>
          <a:bodyPr wrap="square">
            <a:spAutoFit/>
          </a:bodyPr>
          <a:lstStyle/>
          <a:p>
            <a:r>
              <a:rPr lang="en-GB" sz="3600" b="1" baseline="30000" dirty="0">
                <a:latin typeface="Century Gothic" panose="020B0502020202020204" pitchFamily="34" charset="0"/>
              </a:rPr>
              <a:t>13 </a:t>
            </a:r>
            <a:r>
              <a:rPr lang="en-GB" sz="3600" b="1" dirty="0">
                <a:latin typeface="Century Gothic" panose="020B0502020202020204" pitchFamily="34" charset="0"/>
              </a:rPr>
              <a:t>“You are the salt of the earth, but if salt has lost its taste, how shall its saltiness be restored? It is no longer good for anything except to be thrown out and trampled under people's feet.</a:t>
            </a:r>
          </a:p>
        </p:txBody>
      </p:sp>
      <p:sp>
        <p:nvSpPr>
          <p:cNvPr id="7" name="TextBox 6">
            <a:extLst>
              <a:ext uri="{FF2B5EF4-FFF2-40B4-BE49-F238E27FC236}">
                <a16:creationId xmlns:a16="http://schemas.microsoft.com/office/drawing/2014/main" id="{C82B3721-6453-4302-1685-1C173272E35E}"/>
              </a:ext>
            </a:extLst>
          </p:cNvPr>
          <p:cNvSpPr txBox="1"/>
          <p:nvPr/>
        </p:nvSpPr>
        <p:spPr>
          <a:xfrm>
            <a:off x="-312712" y="260648"/>
            <a:ext cx="6640996" cy="646331"/>
          </a:xfrm>
          <a:prstGeom prst="rect">
            <a:avLst/>
          </a:prstGeom>
          <a:noFill/>
        </p:spPr>
        <p:txBody>
          <a:bodyPr wrap="square"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solidFill>
                    <a:srgbClr val="011893"/>
                  </a:solidFill>
                </a:ln>
                <a:solidFill>
                  <a:srgbClr val="011893"/>
                </a:solidFill>
                <a:effectLst>
                  <a:glow rad="101600">
                    <a:prstClr val="white"/>
                  </a:glow>
                </a:effectLst>
                <a:uLnTx/>
                <a:uFillTx/>
                <a:latin typeface="Century Gothic" panose="020B0502020202020204" pitchFamily="34" charset="0"/>
                <a:ea typeface="ＭＳ Ｐゴシック"/>
                <a:cs typeface="Arial" charset="0"/>
              </a:rPr>
              <a:t>Matthew 5:13-16</a:t>
            </a:r>
          </a:p>
        </p:txBody>
      </p:sp>
    </p:spTree>
    <p:extLst>
      <p:ext uri="{BB962C8B-B14F-4D97-AF65-F5344CB8AC3E}">
        <p14:creationId xmlns:p14="http://schemas.microsoft.com/office/powerpoint/2010/main" val="974009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B2DA888-A79F-BC29-27AE-7B63736AF030}"/>
              </a:ext>
            </a:extLst>
          </p:cNvPr>
          <p:cNvSpPr>
            <a:spLocks noGrp="1" noChangeArrowheads="1"/>
          </p:cNvSpPr>
          <p:nvPr>
            <p:ph type="title"/>
          </p:nvPr>
        </p:nvSpPr>
        <p:spPr>
          <a:xfrm>
            <a:off x="695325" y="620713"/>
            <a:ext cx="10801350" cy="4451350"/>
          </a:xfrm>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cs typeface="Arial" panose="020B0604020202020204" pitchFamily="34" charset="0"/>
              </a:rPr>
              <a:t>The Spirit vindicated Christ our Lord,</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and angels sang </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with joy and sweet accord;</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the nations heard, </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a dark world flamed with light -</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when Jesus rose in glory and in might: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4CB282B-7B95-0F9C-3A56-AFB46DCBDED2}"/>
              </a:ext>
            </a:extLst>
          </p:cNvPr>
          <p:cNvSpPr>
            <a:spLocks noGrp="1" noChangeArrowheads="1"/>
          </p:cNvSpPr>
          <p:nvPr>
            <p:ph type="title"/>
          </p:nvPr>
        </p:nvSpPr>
        <p:spPr>
          <a:xfrm>
            <a:off x="695325" y="549275"/>
            <a:ext cx="10801350" cy="6192838"/>
          </a:xfrm>
        </p:spPr>
        <p:txBody>
          <a:bodyPr>
            <a:spAutoFit/>
          </a:bodyPr>
          <a:lstStyle/>
          <a:p>
            <a:pPr algn="ctr" eaLnBrk="1" hangingPunct="1">
              <a:lnSpc>
                <a:spcPct val="120000"/>
              </a:lnSpc>
            </a:pPr>
            <a:r>
              <a:rPr lang="en-GB" altLang="en-US" sz="4000" b="1">
                <a:solidFill>
                  <a:schemeClr val="bg1"/>
                </a:solidFill>
                <a:latin typeface="Century Gothic" panose="020B0502020202020204" pitchFamily="34" charset="0"/>
                <a:cs typeface="Arial" panose="020B0604020202020204" pitchFamily="34" charset="0"/>
              </a:rPr>
              <a:t>O let the praises of my heart be Thine,</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for Christ has died </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that I may call Him mine,</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that I may sing </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with those who dwell above,</a:t>
            </a:r>
            <a:br>
              <a:rPr lang="en-GB" altLang="en-US" sz="4000" b="1">
                <a:solidFill>
                  <a:schemeClr val="bg1"/>
                </a:solidFill>
                <a:latin typeface="Century Gothic" panose="020B0502020202020204" pitchFamily="34" charset="0"/>
                <a:cs typeface="Arial" panose="020B0604020202020204" pitchFamily="34" charset="0"/>
              </a:rPr>
            </a:br>
            <a:r>
              <a:rPr lang="en-GB" altLang="en-US" sz="4000" b="1">
                <a:solidFill>
                  <a:schemeClr val="bg1"/>
                </a:solidFill>
                <a:latin typeface="Century Gothic" panose="020B0502020202020204" pitchFamily="34" charset="0"/>
                <a:cs typeface="Arial" panose="020B0604020202020204" pitchFamily="34" charset="0"/>
              </a:rPr>
              <a:t>adoring, praising Jesus, King of love.</a:t>
            </a:r>
            <a:br>
              <a:rPr lang="en-GB" altLang="en-US" sz="3600" b="1">
                <a:solidFill>
                  <a:schemeClr val="bg1"/>
                </a:solidFill>
                <a:latin typeface="Century Gothic" panose="020B0502020202020204" pitchFamily="34" charset="0"/>
                <a:cs typeface="Arial" panose="020B0604020202020204" pitchFamily="34" charset="0"/>
              </a:rPr>
            </a:br>
            <a:br>
              <a:rPr lang="en-GB" altLang="en-US" sz="3600" b="1">
                <a:solidFill>
                  <a:schemeClr val="bg1"/>
                </a:solidFill>
                <a:latin typeface="Century Gothic" panose="020B0502020202020204" pitchFamily="34" charset="0"/>
                <a:cs typeface="Arial" panose="020B0604020202020204" pitchFamily="34" charset="0"/>
              </a:rPr>
            </a:br>
            <a:r>
              <a:rPr lang="en-GB" altLang="en-US" sz="2000" b="1">
                <a:solidFill>
                  <a:schemeClr val="bg1"/>
                </a:solidFill>
                <a:latin typeface="Century Gothic" panose="020B0502020202020204" pitchFamily="34" charset="0"/>
                <a:cs typeface="Arial" panose="020B0604020202020204" pitchFamily="34" charset="0"/>
              </a:rPr>
              <a:t>W. Vernon Higham </a:t>
            </a:r>
            <a:br>
              <a:rPr lang="en-GB" altLang="en-US" sz="2000" b="1">
                <a:solidFill>
                  <a:schemeClr val="bg1"/>
                </a:solidFill>
                <a:latin typeface="Century Gothic" panose="020B0502020202020204" pitchFamily="34" charset="0"/>
                <a:cs typeface="Arial" panose="020B0604020202020204" pitchFamily="34" charset="0"/>
              </a:rPr>
            </a:br>
            <a:r>
              <a:rPr lang="en-GB" altLang="en-US" sz="2000" b="1">
                <a:solidFill>
                  <a:schemeClr val="bg1"/>
                </a:solidFill>
                <a:latin typeface="Century Gothic" panose="020B0502020202020204" pitchFamily="34" charset="0"/>
                <a:cs typeface="Arial" panose="020B0604020202020204" pitchFamily="34" charset="0"/>
              </a:rPr>
              <a:t>©  Author</a:t>
            </a:r>
            <a:br>
              <a:rPr lang="en-GB" altLang="en-US" sz="2000" b="1">
                <a:solidFill>
                  <a:schemeClr val="bg1"/>
                </a:solidFill>
                <a:latin typeface="Century Gothic" panose="020B0502020202020204" pitchFamily="34" charset="0"/>
                <a:cs typeface="Arial" panose="020B0604020202020204" pitchFamily="34" charset="0"/>
              </a:rPr>
            </a:br>
            <a:r>
              <a:rPr lang="en-GB" altLang="en-US" sz="1600" b="1">
                <a:solidFill>
                  <a:schemeClr val="bg1"/>
                </a:solidFill>
                <a:latin typeface="Century Gothic" panose="020B0502020202020204" pitchFamily="34" charset="0"/>
                <a:cs typeface="Arial" panose="020B0604020202020204" pitchFamily="34" charset="0"/>
              </a:rPr>
              <a:t>All words are reproduced under Christian Copyright Licence No. 293885</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1163452" y="548680"/>
            <a:ext cx="9865096" cy="4074833"/>
          </a:xfrm>
        </p:spPr>
        <p:txBody>
          <a:bodyPr wrap="square">
            <a:spAutoFit/>
          </a:bodyPr>
          <a:lstStyle/>
          <a:p>
            <a:pPr algn="ctr" eaLnBrk="1" hangingPunct="1">
              <a:lnSpc>
                <a:spcPct val="120000"/>
              </a:lnSpc>
            </a:pPr>
            <a:r>
              <a:rPr lang="en-GB" altLang="en-US" b="1" dirty="0">
                <a:solidFill>
                  <a:schemeClr val="tx1"/>
                </a:solidFill>
                <a:latin typeface="Century Gothic" panose="020B0502020202020204" pitchFamily="34" charset="0"/>
                <a:cs typeface="Calibri" panose="020F0502020204030204" pitchFamily="34" charset="0"/>
              </a:rPr>
              <a:t>The grace of our Lord Jesus Christ,</a:t>
            </a:r>
            <a:br>
              <a:rPr lang="en-GB" altLang="en-US" b="1" dirty="0">
                <a:solidFill>
                  <a:schemeClr val="tx1"/>
                </a:solidFill>
                <a:latin typeface="Century Gothic" panose="020B0502020202020204" pitchFamily="34" charset="0"/>
                <a:cs typeface="Calibri" panose="020F0502020204030204" pitchFamily="34" charset="0"/>
              </a:rPr>
            </a:br>
            <a:r>
              <a:rPr lang="en-GB" altLang="en-US" b="1" dirty="0">
                <a:solidFill>
                  <a:schemeClr val="tx1"/>
                </a:solidFill>
                <a:latin typeface="Century Gothic" panose="020B0502020202020204" pitchFamily="34" charset="0"/>
                <a:cs typeface="Calibri" panose="020F0502020204030204" pitchFamily="34" charset="0"/>
              </a:rPr>
              <a:t>the love of God</a:t>
            </a:r>
            <a:br>
              <a:rPr lang="en-GB" altLang="en-US" b="1" dirty="0">
                <a:solidFill>
                  <a:schemeClr val="tx1"/>
                </a:solidFill>
                <a:latin typeface="Century Gothic" panose="020B0502020202020204" pitchFamily="34" charset="0"/>
                <a:cs typeface="Calibri" panose="020F0502020204030204" pitchFamily="34" charset="0"/>
              </a:rPr>
            </a:br>
            <a:r>
              <a:rPr lang="en-GB" altLang="en-US" b="1" dirty="0">
                <a:solidFill>
                  <a:schemeClr val="tx1"/>
                </a:solidFill>
                <a:latin typeface="Century Gothic" panose="020B0502020202020204" pitchFamily="34" charset="0"/>
                <a:cs typeface="Calibri" panose="020F0502020204030204" pitchFamily="34" charset="0"/>
              </a:rPr>
              <a:t>and the fellowship of the Holy Spirit,</a:t>
            </a:r>
            <a:br>
              <a:rPr lang="en-GB" altLang="en-US" b="1" dirty="0">
                <a:solidFill>
                  <a:schemeClr val="tx1"/>
                </a:solidFill>
                <a:latin typeface="Century Gothic" panose="020B0502020202020204" pitchFamily="34" charset="0"/>
                <a:cs typeface="Calibri" panose="020F0502020204030204" pitchFamily="34" charset="0"/>
              </a:rPr>
            </a:br>
            <a:r>
              <a:rPr lang="en-GB" altLang="en-US" b="1" dirty="0">
                <a:solidFill>
                  <a:schemeClr val="tx1"/>
                </a:solidFill>
                <a:latin typeface="Century Gothic" panose="020B0502020202020204" pitchFamily="34" charset="0"/>
                <a:cs typeface="Calibri" panose="020F0502020204030204" pitchFamily="34" charset="0"/>
              </a:rPr>
              <a:t>be with us all.</a:t>
            </a:r>
            <a:br>
              <a:rPr lang="en-GB" altLang="en-US" b="1" dirty="0">
                <a:solidFill>
                  <a:schemeClr val="tx1"/>
                </a:solidFill>
                <a:latin typeface="Century Gothic" panose="020B0502020202020204" pitchFamily="34" charset="0"/>
                <a:cs typeface="Calibri" panose="020F0502020204030204" pitchFamily="34" charset="0"/>
              </a:rPr>
            </a:br>
            <a:r>
              <a:rPr lang="en-GB" altLang="en-US" b="1" dirty="0">
                <a:solidFill>
                  <a:schemeClr val="tx1"/>
                </a:solidFill>
                <a:latin typeface="Century Gothic" panose="020B0502020202020204" pitchFamily="34" charset="0"/>
                <a:cs typeface="Calibri" panose="020F0502020204030204" pitchFamily="34" charset="0"/>
              </a:rPr>
              <a:t>Amen.</a:t>
            </a:r>
            <a:endParaRPr lang="en-US" altLang="en-US" b="1" dirty="0">
              <a:solidFill>
                <a:schemeClr val="tx1"/>
              </a:solidFill>
              <a:latin typeface="Century Gothic" panose="020B050202020202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6BFC56-FAB5-9D6B-C009-4145B2DE6FB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576BEBA-472D-6EE8-3828-D1F5B2548D6B}"/>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25CEE86-6244-1ABF-25FA-2BC66E2A0AB8}"/>
              </a:ext>
            </a:extLst>
          </p:cNvPr>
          <p:cNvSpPr txBox="1"/>
          <p:nvPr/>
        </p:nvSpPr>
        <p:spPr>
          <a:xfrm>
            <a:off x="347792" y="965621"/>
            <a:ext cx="6184083" cy="397031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30000" noProof="0" dirty="0">
                <a:ln>
                  <a:noFill/>
                </a:ln>
                <a:solidFill>
                  <a:prstClr val="black"/>
                </a:solidFill>
                <a:effectLst/>
                <a:uLnTx/>
                <a:uFillTx/>
                <a:latin typeface="Century Gothic" panose="020B0502020202020204" pitchFamily="34" charset="0"/>
                <a:ea typeface="ＭＳ Ｐゴシック" pitchFamily="34" charset="-128"/>
                <a:cs typeface="Arial" charset="0"/>
              </a:rPr>
              <a:t>14 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“You are the light of the world. A city set on a hill cannot be hidden. </a:t>
            </a:r>
            <a:r>
              <a:rPr kumimoji="0" lang="en-GB" sz="3600" b="1" i="0" u="none" strike="noStrike" kern="1200" cap="none" spc="0" normalizeH="0" baseline="30000" noProof="0" dirty="0">
                <a:ln>
                  <a:noFill/>
                </a:ln>
                <a:solidFill>
                  <a:prstClr val="black"/>
                </a:solidFill>
                <a:effectLst/>
                <a:uLnTx/>
                <a:uFillTx/>
                <a:latin typeface="Century Gothic" panose="020B0502020202020204" pitchFamily="34" charset="0"/>
                <a:ea typeface="ＭＳ Ｐゴシック" pitchFamily="34" charset="-128"/>
                <a:cs typeface="Arial" charset="0"/>
              </a:rPr>
              <a:t>15 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Nor do people light a lamp and put it under a basket, but on a stand, and it gives light to all in the house. </a:t>
            </a:r>
          </a:p>
        </p:txBody>
      </p:sp>
      <p:sp>
        <p:nvSpPr>
          <p:cNvPr id="7" name="TextBox 6">
            <a:extLst>
              <a:ext uri="{FF2B5EF4-FFF2-40B4-BE49-F238E27FC236}">
                <a16:creationId xmlns:a16="http://schemas.microsoft.com/office/drawing/2014/main" id="{7DC5BF15-EF37-625E-F9E9-09DFA1409893}"/>
              </a:ext>
            </a:extLst>
          </p:cNvPr>
          <p:cNvSpPr txBox="1"/>
          <p:nvPr/>
        </p:nvSpPr>
        <p:spPr>
          <a:xfrm>
            <a:off x="-312712" y="260648"/>
            <a:ext cx="6640996" cy="646331"/>
          </a:xfrm>
          <a:prstGeom prst="rect">
            <a:avLst/>
          </a:prstGeom>
          <a:noFill/>
        </p:spPr>
        <p:txBody>
          <a:bodyPr wrap="square"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solidFill>
                    <a:srgbClr val="011893"/>
                  </a:solidFill>
                </a:ln>
                <a:solidFill>
                  <a:srgbClr val="011893"/>
                </a:solidFill>
                <a:effectLst>
                  <a:glow rad="101600">
                    <a:prstClr val="white"/>
                  </a:glow>
                </a:effectLst>
                <a:uLnTx/>
                <a:uFillTx/>
                <a:latin typeface="Century Gothic" panose="020B0502020202020204" pitchFamily="34" charset="0"/>
                <a:ea typeface="ＭＳ Ｐゴシック"/>
                <a:cs typeface="Arial" charset="0"/>
              </a:rPr>
              <a:t>Matthew 5:13-16</a:t>
            </a:r>
          </a:p>
        </p:txBody>
      </p:sp>
    </p:spTree>
    <p:extLst>
      <p:ext uri="{BB962C8B-B14F-4D97-AF65-F5344CB8AC3E}">
        <p14:creationId xmlns:p14="http://schemas.microsoft.com/office/powerpoint/2010/main" val="2400775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5E6803-5052-3646-299F-418FB31059B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BA8388D-BBB7-268B-3A60-F4E4F151957E}"/>
              </a:ext>
            </a:extLst>
          </p:cNvPr>
          <p:cNvSpPr/>
          <p:nvPr/>
        </p:nvSpPr>
        <p:spPr>
          <a:xfrm>
            <a:off x="6640996" y="-26424"/>
            <a:ext cx="5551004" cy="6893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58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07B247D7-B737-0DB0-F00E-D09B9F71A537}"/>
              </a:ext>
            </a:extLst>
          </p:cNvPr>
          <p:cNvSpPr txBox="1"/>
          <p:nvPr/>
        </p:nvSpPr>
        <p:spPr>
          <a:xfrm>
            <a:off x="347792" y="965621"/>
            <a:ext cx="6184083" cy="34163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30000" noProof="0" dirty="0">
                <a:ln>
                  <a:noFill/>
                </a:ln>
                <a:solidFill>
                  <a:prstClr val="black"/>
                </a:solidFill>
                <a:effectLst/>
                <a:uLnTx/>
                <a:uFillTx/>
                <a:latin typeface="Century Gothic" panose="020B0502020202020204" pitchFamily="34" charset="0"/>
                <a:ea typeface="ＭＳ Ｐゴシック" pitchFamily="34" charset="-128"/>
                <a:cs typeface="Arial" charset="0"/>
              </a:rPr>
              <a:t>16 </a:t>
            </a: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itchFamily="34" charset="-128"/>
                <a:cs typeface="Arial" charset="0"/>
              </a:rPr>
              <a:t>In the same way, let your light shine before others, so that they may see your good works and give glory to your Father who is in heaven.</a:t>
            </a:r>
          </a:p>
        </p:txBody>
      </p:sp>
      <p:sp>
        <p:nvSpPr>
          <p:cNvPr id="7" name="TextBox 6">
            <a:extLst>
              <a:ext uri="{FF2B5EF4-FFF2-40B4-BE49-F238E27FC236}">
                <a16:creationId xmlns:a16="http://schemas.microsoft.com/office/drawing/2014/main" id="{765FB242-FE28-2592-FA8E-B84C4AC3C430}"/>
              </a:ext>
            </a:extLst>
          </p:cNvPr>
          <p:cNvSpPr txBox="1"/>
          <p:nvPr/>
        </p:nvSpPr>
        <p:spPr>
          <a:xfrm>
            <a:off x="-312712" y="260648"/>
            <a:ext cx="6640996" cy="646331"/>
          </a:xfrm>
          <a:prstGeom prst="rect">
            <a:avLst/>
          </a:prstGeom>
          <a:noFill/>
        </p:spPr>
        <p:txBody>
          <a:bodyPr wrap="square" rtlCol="0">
            <a:spAutoFit/>
          </a:bodyPr>
          <a:lstStyle/>
          <a:p>
            <a:pPr marL="0" marR="0" lvl="0" indent="0" algn="ctr" defTabSz="455826"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solidFill>
                    <a:srgbClr val="011893"/>
                  </a:solidFill>
                </a:ln>
                <a:solidFill>
                  <a:srgbClr val="011893"/>
                </a:solidFill>
                <a:effectLst>
                  <a:glow rad="101600">
                    <a:prstClr val="white"/>
                  </a:glow>
                </a:effectLst>
                <a:uLnTx/>
                <a:uFillTx/>
                <a:latin typeface="Century Gothic" panose="020B0502020202020204" pitchFamily="34" charset="0"/>
                <a:ea typeface="ＭＳ Ｐゴシック"/>
                <a:cs typeface="Arial" charset="0"/>
              </a:rPr>
              <a:t>Matthew 5:13-16</a:t>
            </a:r>
          </a:p>
        </p:txBody>
      </p:sp>
    </p:spTree>
    <p:extLst>
      <p:ext uri="{BB962C8B-B14F-4D97-AF65-F5344CB8AC3E}">
        <p14:creationId xmlns:p14="http://schemas.microsoft.com/office/powerpoint/2010/main" val="225402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5B59EC-E2C1-746A-6138-2C7733A55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53DD0-2348-946D-BBA8-A412F7AE4717}"/>
              </a:ext>
            </a:extLst>
          </p:cNvPr>
          <p:cNvSpPr>
            <a:spLocks noGrp="1"/>
          </p:cNvSpPr>
          <p:nvPr>
            <p:ph type="title"/>
          </p:nvPr>
        </p:nvSpPr>
        <p:spPr>
          <a:xfrm>
            <a:off x="838200" y="620688"/>
            <a:ext cx="10515600" cy="1325563"/>
          </a:xfrm>
        </p:spPr>
        <p:txBody>
          <a:bodyPr/>
          <a:lstStyle/>
          <a:p>
            <a:pPr algn="ctr"/>
            <a:r>
              <a:rPr lang="en-GB" b="1" dirty="0">
                <a:solidFill>
                  <a:schemeClr val="bg1"/>
                </a:solidFill>
                <a:latin typeface="Century Gothic" panose="020B0502020202020204" pitchFamily="34" charset="0"/>
              </a:rPr>
              <a:t>Children’s talk</a:t>
            </a:r>
          </a:p>
        </p:txBody>
      </p:sp>
    </p:spTree>
    <p:extLst>
      <p:ext uri="{BB962C8B-B14F-4D97-AF65-F5344CB8AC3E}">
        <p14:creationId xmlns:p14="http://schemas.microsoft.com/office/powerpoint/2010/main" val="26321283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1.xml><?xml version="1.0" encoding="utf-8"?>
<a:theme xmlns:a="http://schemas.openxmlformats.org/drawingml/2006/main" name="4_Default Design">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Default Design">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99686</TotalTime>
  <Words>2644</Words>
  <Application>Microsoft Office PowerPoint</Application>
  <PresentationFormat>Widescreen</PresentationFormat>
  <Paragraphs>103</Paragraphs>
  <Slides>62</Slides>
  <Notes>18</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62</vt:i4>
      </vt:variant>
    </vt:vector>
  </HeadingPairs>
  <TitlesOfParts>
    <vt:vector size="83" baseType="lpstr">
      <vt:lpstr>MS PGothic</vt:lpstr>
      <vt:lpstr>Aptos</vt:lpstr>
      <vt:lpstr>Aptos Display</vt:lpstr>
      <vt:lpstr>Arial</vt:lpstr>
      <vt:lpstr>Calibri</vt:lpstr>
      <vt:lpstr>Calibri Light</vt:lpstr>
      <vt:lpstr>Century Gothic</vt:lpstr>
      <vt:lpstr>Times New Roman</vt:lpstr>
      <vt:lpstr>1_Office Theme</vt:lpstr>
      <vt:lpstr>9_Office Theme</vt:lpstr>
      <vt:lpstr>5_Office Theme</vt:lpstr>
      <vt:lpstr>Default Design</vt:lpstr>
      <vt:lpstr>1_Default Design</vt:lpstr>
      <vt:lpstr>2_Default Design</vt:lpstr>
      <vt:lpstr>3_Default Design</vt:lpstr>
      <vt:lpstr>Office Theme</vt:lpstr>
      <vt:lpstr>2_Office Theme</vt:lpstr>
      <vt:lpstr>Office 2013 - 2022 Theme</vt:lpstr>
      <vt:lpstr>4_Default Design</vt:lpstr>
      <vt:lpstr>3_Office Theme</vt:lpstr>
      <vt:lpstr>5_Default Design</vt:lpstr>
      <vt:lpstr>Morning Service</vt:lpstr>
      <vt:lpstr>Now thank we all our God, with heart and hands and voices, who wondrous things hath done, in whom His world rejoices, - who, from our mothers’ arms, hath blessed us on our way with countless gifts of love, and still is ours today.</vt:lpstr>
      <vt:lpstr>O may this bounteous God through all our life be near us, with ever-joyful hearts and blessed peace to cheer us, and keep us in His grace, and guide us when perplexed, and free us from all ills in this world and the next.</vt:lpstr>
      <vt:lpstr>All praise and thanks to God the Father now be given, the Son, and Him who reigns with Them in highest heaven, -  the one, eternal God, whom earth and heaven adore; for thus it was, is now, and shall be evermore. Martin Rinkart, 1586-1649, tr. By Catherine Winkworth, 1829-78 All words reproduced under CCLI no 293885</vt:lpstr>
      <vt:lpstr>Prayer</vt:lpstr>
      <vt:lpstr>PowerPoint Presentation</vt:lpstr>
      <vt:lpstr>PowerPoint Presentation</vt:lpstr>
      <vt:lpstr>PowerPoint Presentation</vt:lpstr>
      <vt:lpstr>Children’s talk</vt:lpstr>
      <vt:lpstr>Jesus wants me to be a bright light shining in the darkness so  people can see. Jesus wants me  to be a brave flame burning with His love as He wants me to be.</vt:lpstr>
      <vt:lpstr>Though it’s hard, I know  when the feelings go and the darkness is pressing me in, but I’ll carry on for His love is strong, it’s His light that will make me shine, it’s His light that will make me shine.  Crawford Mackenzie  © 1992 Tollcross Songs All words reproduced under CCLI no 293885</vt:lpstr>
      <vt:lpstr>Prayer</vt:lpstr>
      <vt:lpstr>Born by the Holy Spirit’s breath, loosed from the law of sin and death, now cleared in Christ from every claim, no judgement stands against our name.</vt:lpstr>
      <vt:lpstr>In us the Spirit makes His home that we in Him may overcome; Christ’s risen life, in all its powers, its all-prevailing strength, is ours.</vt:lpstr>
      <vt:lpstr>Sons, then, and heirs of God most high, we by His Spirit ‘Father’ cry; that Spirit with our spirit shares to frame and breathe  our wordless prayers.</vt:lpstr>
      <vt:lpstr>One is His love, His purpose one: to form the likeness of His Son in all who, called and justified, shall reign in glory at His side.</vt:lpstr>
      <vt:lpstr>Nor death nor life, nor powers unseen, nor height nor depth can come between; we know through peril, pain and sword, the love of God in Christ our Lord.    Timothy Dudley-Smith © Author All words are reproduced under Christian Copyright licence no. 293885</vt:lpstr>
      <vt:lpstr>PowerPoint Presentation</vt:lpstr>
      <vt:lpstr>Prayer</vt:lpstr>
      <vt:lpstr>In the bread, in the wine  LORD remember him:  on the cross, long ago  dying for our sin.  ‘Eat’ said he,  ‘drink the cup:  this, my blood, for you’.  Blessing sealed evermore,  covenant made new! </vt:lpstr>
      <vt:lpstr>See the bread, see the wine:  Christ proclaimed for me!  His the death, mine the life,  this your promise free!  Still, O Lord, do I fear:  Would I fall away?  Peter-like, weak am I;  you I oft betray! </vt:lpstr>
      <vt:lpstr>Oh! The bread and the wine,  ever is my plea:  at the cross of your Son  Lord remember me!  ‘Fear not child, trust in God;  rest your trust in me!  Waits our house, now prepared,  there your place shall be!’ </vt:lpstr>
      <vt:lpstr>In the bread, in the wine, seal your vow to me;  See the bread, see the wine:  Lord remember me!  Lord remember me!    William J.U. Philip </vt:lpstr>
      <vt:lpstr>PowerPoint Presentation</vt:lpstr>
      <vt:lpstr>Lord, the light of Your love is shining, in the midst of the darkness, shining; Jesus, Light of the world, shine upon us, set us free by the truth You now bring us, shine on me, shine on me.</vt:lpstr>
      <vt:lpstr>Shine, Jesus, shine, fill this land with the Father’s glory; blaze, Spirit, blaze, set our hearts on fire. Flow, river, flow, flood the nations with grace and mercy; send forth Your word, Lord, and let there be light.</vt:lpstr>
      <vt:lpstr>Lord, I come to Your awesome presence, from the shadows into Your radiance; by the blood I may enter Your brightness, search me, try me,  consume all my darkness. Shine on me, shine on me.</vt:lpstr>
      <vt:lpstr>Shine, Jesus, shine, fill this land with the Father’s glory; blaze, Spirit, blaze, set our hearts on fire. Flow, river, flow, flood the nations with grace and mercy; send forth Your word, Lord, and let there be light.</vt:lpstr>
      <vt:lpstr>As we gaze on Your kingly brightness so our faces display Your likeness. Ever changing from glory to glory, mirrored here may our lives tell Your story. Shine on me, shine on me.</vt:lpstr>
      <vt:lpstr>Shine, Jesus, shine, fill this land with the Father’s glory; blaze, Spirit, blaze, set our hearts on fire. Flow, river, flow, flood the nations with grace and mercy; send forth Your word, Lord, and let there be light. Graham Kendrick © 1987 Make Way Music All words reproduced under CCLI no 293885</vt:lpstr>
      <vt:lpstr>The grace of our Lord Jesus Christ, the love of God and the fellowship of the Holy Spirit, be with us all. Amen.</vt:lpstr>
      <vt:lpstr>Evening Service</vt:lpstr>
      <vt:lpstr>Come, Thou Almighty King, help us Thy Name to sing, help us to praise: Father all-glorious, o’er all victorious, come and reign over us, Ancient of Days!</vt:lpstr>
      <vt:lpstr>Come, Thou Incarnate Word, gird on Thy mighty sword, our prayers attend; come, and Thy people bless, and give Thy Word success; Spirit of holiness, on us descend!</vt:lpstr>
      <vt:lpstr>Come, Holy Comforter, Thy sacred witness bear in this glad hour: Thou, who almighty art, now rule in every heart, and ne’er from us depart, Spirit of power!</vt:lpstr>
      <vt:lpstr>To the great One in Three, eternal praises be, hence evermore: His sovereign majesty may we in glory see, and to eternity love and adore! Anonymous c.1757 All words are reproduced under Christian copyright licence no. 293885</vt:lpstr>
      <vt:lpstr>Prayer</vt:lpstr>
      <vt:lpstr>Beneath the cross of Jesus, I find a place to stand; and wonder at such mercy  that calls me as I am. For hands that should discard me, hold wounds which tell me ‘come’. Beneath the cross of Jesus my unworthy soul is won.</vt:lpstr>
      <vt:lpstr>Beneath the cross of Jesus His family is my own. Once strangers chasing selfish dreams, now one through grace alone. How could I now dishonour the ones that You have loved? Beneath the cross of Jesus see the children called by God.</vt:lpstr>
      <vt:lpstr>Beneath the cross of Jesus, the path before the crown, we follow in His footsteps where promised hope is found. How great the joy before us  to be His perfect bride. Beneath the cross of Jesus we will gladly live our lives.</vt:lpstr>
      <vt:lpstr>How great the joy before us  to be His perfect bride. Beneath the cross of Jesus we will gladly live our lives.    Keith and Kristyn Getty  © 2005 Thankyou Music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of grace, amazing wonder, irresistible and free. Oh, the miracle of mercy; Jesus reaches down to me. God of grace, I stand in wonder, as my God restores my soul: His own blood has paid my ransom; awesome cost to make me whole.</vt:lpstr>
      <vt:lpstr>God of grace who loved and knew me  long before the world began; sent my Saviour down from heaven: perfect God and perfect man. God of grace, I trust in Jesus, I’m accepted as His own. Ev’ry day new grace sustains me, as I lean on Him alone.</vt:lpstr>
      <vt:lpstr>God of grace, I stand astounded, cleansed, forgiven and secure. All my fears are now confounded  and my hope is ever sure. God of grace, now crowned in glory, where one day I’ll see Your face; and forever I’ll adore You  in  Your everlasting grace. Keith Getty and Jonathan Rea © 2003 Thankyou Music/Adm. By worshiptogether.com songs  All words are reproduced under Christian Copyright licence no. 293885 </vt:lpstr>
      <vt:lpstr>PowerPoint Presentation</vt:lpstr>
      <vt:lpstr>Prayer</vt:lpstr>
      <vt:lpstr>Great is the gospel of our glorious God, where mercy met the anger of God's rod; a penalty was paid and pardon bought and sinners lost  at last to Him were brought:</vt:lpstr>
      <vt:lpstr>O let the praises of my heart be Thine, for Christ has died  that I may call Him mine, that I may sing  with those who dwell above, adoring, praising Jesus, King of love.</vt:lpstr>
      <vt:lpstr>Great is the mystery of godliness, great is the work of God's own holiness; it moves my soul and causes me to long for greater joys than to the earth belong:</vt:lpstr>
      <vt:lpstr>O let the praises of my heart be Thine, for Christ has died  that I may call Him mine, that I may sing  with those who dwell above, adoring, praising Jesus, King of love.</vt:lpstr>
      <vt:lpstr>The Spirit vindicated Christ our Lord, and angels sang  with joy and sweet accord; the nations heard,  a dark world flamed with light - when Jesus rose in glory and in might:</vt:lpstr>
      <vt:lpstr>O let the praises of my heart be Thine, for Christ has died  that I may call Him mine, that I may sing  with those who dwell above, adoring, praising Jesus, King of love.  W. Vernon Higham  ©  Author All words are reproduced under Christian Copyright Licence No. 293885</vt:lpstr>
      <vt:lpstr>The grace of our Lord Jesus Christ, the love of God and the fellowship of the Holy Spirit, be with us all. Amen.</vt:lpstr>
    </vt:vector>
  </TitlesOfParts>
  <Company>Gilcomston South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Mckie</dc:creator>
  <cp:lastModifiedBy>Rosie McKie</cp:lastModifiedBy>
  <cp:revision>4061</cp:revision>
  <cp:lastPrinted>2025-09-23T09:52:06Z</cp:lastPrinted>
  <dcterms:created xsi:type="dcterms:W3CDTF">2012-12-21T11:51:37Z</dcterms:created>
  <dcterms:modified xsi:type="dcterms:W3CDTF">2025-10-28T11:28:42Z</dcterms:modified>
</cp:coreProperties>
</file>